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71" r:id="rId4"/>
    <p:sldId id="272" r:id="rId5"/>
    <p:sldId id="273" r:id="rId6"/>
    <p:sldId id="274" r:id="rId7"/>
    <p:sldId id="275" r:id="rId8"/>
    <p:sldId id="276" r:id="rId9"/>
    <p:sldId id="257" r:id="rId10"/>
    <p:sldId id="258" r:id="rId11"/>
    <p:sldId id="259" r:id="rId12"/>
    <p:sldId id="260" r:id="rId13"/>
    <p:sldId id="280" r:id="rId14"/>
    <p:sldId id="261" r:id="rId15"/>
    <p:sldId id="262" r:id="rId16"/>
    <p:sldId id="263" r:id="rId17"/>
    <p:sldId id="265" r:id="rId18"/>
    <p:sldId id="266" r:id="rId19"/>
    <p:sldId id="267" r:id="rId20"/>
    <p:sldId id="281" r:id="rId21"/>
    <p:sldId id="283" r:id="rId22"/>
    <p:sldId id="282" r:id="rId23"/>
    <p:sldId id="284" r:id="rId24"/>
    <p:sldId id="285" r:id="rId25"/>
    <p:sldId id="277" r:id="rId26"/>
    <p:sldId id="278" r:id="rId27"/>
    <p:sldId id="268" r:id="rId28"/>
    <p:sldId id="269" r:id="rId29"/>
    <p:sldId id="270" r:id="rId30"/>
    <p:sldId id="279" r:id="rId31"/>
    <p:sldId id="26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1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5DF4F1F-C148-3A44-992E-FA676380D660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erikdemaine.org/metamorphosis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nationalgeographic.com/wpf/media-live/photos/000/011/cache/rubies_1176_990x742.jpg" TargetMode="External"/><Relationship Id="rId13" Type="http://schemas.openxmlformats.org/officeDocument/2006/relationships/hyperlink" Target="http://www.wdwinfo.com/Photos/600-spaceship-earth3.jpg" TargetMode="External"/><Relationship Id="rId3" Type="http://schemas.openxmlformats.org/officeDocument/2006/relationships/hyperlink" Target="http://it.wikipedia.org/wiki/Fullereni#mediaviewer/File:Fullerene-C60.png" TargetMode="External"/><Relationship Id="rId7" Type="http://schemas.openxmlformats.org/officeDocument/2006/relationships/hyperlink" Target="http://i1.sell.com/u/3H/5G/5BQ/4706433-l.jpg" TargetMode="External"/><Relationship Id="rId12" Type="http://schemas.openxmlformats.org/officeDocument/2006/relationships/hyperlink" Target="http://www.jeffreyventrella.com/Old_Art/cuboctahedron_big.jpg" TargetMode="External"/><Relationship Id="rId2" Type="http://schemas.openxmlformats.org/officeDocument/2006/relationships/hyperlink" Target="http://www.georgehart.com/virtual-polyhedra/escher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mages.frpgames.org/products/product_36488.jpg" TargetMode="External"/><Relationship Id="rId11" Type="http://schemas.openxmlformats.org/officeDocument/2006/relationships/hyperlink" Target="http://media.tumblr.com/tumblr_lefroeVII61qeb9gf.jpg" TargetMode="External"/><Relationship Id="rId5" Type="http://schemas.openxmlformats.org/officeDocument/2006/relationships/hyperlink" Target="http://www.domusweb.it/en/architecture/2012/01/04/el-bosque-de-la-esperanza.html" TargetMode="External"/><Relationship Id="rId10" Type="http://schemas.openxmlformats.org/officeDocument/2006/relationships/hyperlink" Target="http://michal.kosmulski.org/origami/icosidodecahedron-jitterbug.jpg" TargetMode="External"/><Relationship Id="rId4" Type="http://schemas.openxmlformats.org/officeDocument/2006/relationships/hyperlink" Target="http://www.lightnessofbeingbook.com/LOBColorPlates/images/Plate03b_IcosVirus.jpg" TargetMode="External"/><Relationship Id="rId9" Type="http://schemas.openxmlformats.org/officeDocument/2006/relationships/hyperlink" Target="http://shearings-cdn2.zolvtravel.com/DynamicImages/d510/d510755c6e739c2465038ddea2f849d0_640_480-634873692367638135.jpg" TargetMode="External"/><Relationship Id="rId14" Type="http://schemas.openxmlformats.org/officeDocument/2006/relationships/hyperlink" Target="http://upload.wikimedia.org/wikipedia/commons/d/d9/Rhombic_dodecahedra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Polyhedra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STEM </a:t>
            </a:r>
            <a:r>
              <a:rPr lang="en-US" smtClean="0"/>
              <a:t>Cats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Cold Virus</a:t>
            </a:r>
            <a:endParaRPr lang="en-US" dirty="0"/>
          </a:p>
        </p:txBody>
      </p:sp>
      <p:pic>
        <p:nvPicPr>
          <p:cNvPr id="4" name="Content Placeholder 3" descr="Plate03b_IcosVir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969" r="-34969"/>
          <a:stretch>
            <a:fillRect/>
          </a:stretch>
        </p:blipFill>
        <p:spPr>
          <a:xfrm>
            <a:off x="201930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Bogota Sport Center</a:t>
            </a:r>
            <a:endParaRPr lang="en-US" dirty="0"/>
          </a:p>
        </p:txBody>
      </p:sp>
      <p:pic>
        <p:nvPicPr>
          <p:cNvPr id="4" name="Content Placeholder 3" descr="big_370832_1253_Jorge-Gamboa_11scura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59" r="-8859"/>
          <a:stretch>
            <a:fillRect/>
          </a:stretch>
        </p:blipFill>
        <p:spPr>
          <a:xfrm>
            <a:off x="459173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Epcot</a:t>
            </a:r>
            <a:endParaRPr lang="en-US" dirty="0"/>
          </a:p>
        </p:txBody>
      </p:sp>
      <p:pic>
        <p:nvPicPr>
          <p:cNvPr id="4" name="Content Placeholder 3" descr="600-spaceship-earth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Dice</a:t>
            </a:r>
            <a:endParaRPr lang="en-US" dirty="0"/>
          </a:p>
        </p:txBody>
      </p:sp>
      <p:pic>
        <p:nvPicPr>
          <p:cNvPr id="4" name="Content Placeholder 3" descr="product_3648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56" r="-13656"/>
          <a:stretch>
            <a:fillRect/>
          </a:stretch>
        </p:blipFill>
        <p:spPr>
          <a:xfrm>
            <a:off x="23232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Seven Days </a:t>
            </a:r>
            <a:br>
              <a:rPr lang="en-US" dirty="0" smtClean="0"/>
            </a:br>
            <a:r>
              <a:rPr lang="en-US" dirty="0" err="1" smtClean="0"/>
              <a:t>Sci</a:t>
            </a:r>
            <a:r>
              <a:rPr lang="en-US" dirty="0" smtClean="0"/>
              <a:t> </a:t>
            </a:r>
            <a:r>
              <a:rPr lang="en-US" dirty="0" err="1" smtClean="0"/>
              <a:t>Fi</a:t>
            </a:r>
            <a:r>
              <a:rPr lang="en-US" dirty="0" smtClean="0"/>
              <a:t> TV Series</a:t>
            </a:r>
            <a:endParaRPr lang="en-US" dirty="0"/>
          </a:p>
        </p:txBody>
      </p:sp>
      <p:pic>
        <p:nvPicPr>
          <p:cNvPr id="4" name="Content Placeholder 3" descr="4706433-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789" r="-70789"/>
          <a:stretch>
            <a:fillRect/>
          </a:stretch>
        </p:blipFill>
        <p:spPr>
          <a:xfrm>
            <a:off x="443684" y="1669197"/>
            <a:ext cx="8384739" cy="49335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Rubies</a:t>
            </a:r>
            <a:endParaRPr lang="en-US" dirty="0"/>
          </a:p>
        </p:txBody>
      </p:sp>
      <p:pic>
        <p:nvPicPr>
          <p:cNvPr id="4" name="Content Placeholder 3" descr="rubies_1176_990x74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48" r="-13748"/>
          <a:stretch>
            <a:fillRect/>
          </a:stretch>
        </p:blipFill>
        <p:spPr>
          <a:xfrm>
            <a:off x="185862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Giant’s Causeway</a:t>
            </a:r>
            <a:endParaRPr lang="en-US" dirty="0"/>
          </a:p>
        </p:txBody>
      </p:sp>
      <p:pic>
        <p:nvPicPr>
          <p:cNvPr id="4" name="Content Placeholder 3" descr="d510755c6e739c2465038ddea2f849d0_640_480-6348736923676381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7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</a:t>
            </a:r>
            <a:endParaRPr lang="en-US" dirty="0"/>
          </a:p>
        </p:txBody>
      </p:sp>
      <p:pic>
        <p:nvPicPr>
          <p:cNvPr id="4" name="Content Placeholder 3" descr="icosidodecahedron-jitterbu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7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Lamps</a:t>
            </a:r>
            <a:endParaRPr lang="en-US" dirty="0"/>
          </a:p>
        </p:txBody>
      </p:sp>
      <p:pic>
        <p:nvPicPr>
          <p:cNvPr id="5" name="Content Placeholder 4" descr="tumblr_lefroeVII61qeb9gf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42334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of Cube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46" y="1334580"/>
            <a:ext cx="6706719" cy="5365375"/>
          </a:xfrm>
        </p:spPr>
      </p:pic>
    </p:spTree>
    <p:extLst>
      <p:ext uri="{BB962C8B-B14F-4D97-AF65-F5344CB8AC3E}">
        <p14:creationId xmlns:p14="http://schemas.microsoft.com/office/powerpoint/2010/main" val="30773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Tessellations</a:t>
            </a:r>
            <a:endParaRPr lang="en-US" dirty="0"/>
          </a:p>
        </p:txBody>
      </p:sp>
      <p:pic>
        <p:nvPicPr>
          <p:cNvPr id="4" name="Content Placeholder 3" descr="IMG_26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292" r="-63292"/>
          <a:stretch>
            <a:fillRect/>
          </a:stretch>
        </p:blipFill>
        <p:spPr>
          <a:xfrm>
            <a:off x="421969" y="1492625"/>
            <a:ext cx="8208542" cy="4829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of a Hypercube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54" y="1492625"/>
            <a:ext cx="6387703" cy="5110162"/>
          </a:xfrm>
        </p:spPr>
      </p:pic>
    </p:spTree>
    <p:extLst>
      <p:ext uri="{BB962C8B-B14F-4D97-AF65-F5344CB8AC3E}">
        <p14:creationId xmlns:p14="http://schemas.microsoft.com/office/powerpoint/2010/main" val="5793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of a Hypercube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85" y="1623660"/>
            <a:ext cx="6387703" cy="5110162"/>
          </a:xfrm>
        </p:spPr>
      </p:pic>
    </p:spTree>
    <p:extLst>
      <p:ext uri="{BB962C8B-B14F-4D97-AF65-F5344CB8AC3E}">
        <p14:creationId xmlns:p14="http://schemas.microsoft.com/office/powerpoint/2010/main" val="105617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 err="1" smtClean="0"/>
              <a:t>Hypercubes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31" y="1409171"/>
            <a:ext cx="6813549" cy="5110162"/>
          </a:xfrm>
        </p:spPr>
      </p:pic>
    </p:spTree>
    <p:extLst>
      <p:ext uri="{BB962C8B-B14F-4D97-AF65-F5344CB8AC3E}">
        <p14:creationId xmlns:p14="http://schemas.microsoft.com/office/powerpoint/2010/main" val="23934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Delete Half of the Edges to get Diamond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54" y="1612371"/>
            <a:ext cx="6387703" cy="5110162"/>
          </a:xfrm>
        </p:spPr>
      </p:pic>
    </p:spTree>
    <p:extLst>
      <p:ext uri="{BB962C8B-B14F-4D97-AF65-F5344CB8AC3E}">
        <p14:creationId xmlns:p14="http://schemas.microsoft.com/office/powerpoint/2010/main" val="3538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dirty="0" smtClean="0"/>
              <a:t>Construct as many tessellations as you can with identical regular polygons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sz="3600" b="1" dirty="0" smtClean="0"/>
              <a:t>Construct as many tessellations as you can with the following properties</a:t>
            </a:r>
          </a:p>
          <a:p>
            <a:r>
              <a:rPr lang="en-US" sz="3600" b="1" dirty="0" smtClean="0"/>
              <a:t>All tiles are regular polygons</a:t>
            </a:r>
          </a:p>
          <a:p>
            <a:r>
              <a:rPr lang="en-US" sz="3600" b="1" dirty="0" smtClean="0"/>
              <a:t>There are at least two different kinds of tiles</a:t>
            </a:r>
          </a:p>
          <a:p>
            <a:r>
              <a:rPr lang="en-US" sz="3600" b="1" dirty="0" smtClean="0"/>
              <a:t>The same sequence of tiles meets around each vertex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dirty="0" smtClean="0"/>
              <a:t>Construct as many </a:t>
            </a:r>
            <a:r>
              <a:rPr lang="en-US" sz="3600" b="1" dirty="0" err="1" smtClean="0"/>
              <a:t>polyhedra</a:t>
            </a:r>
            <a:r>
              <a:rPr lang="en-US" sz="3600" b="1" dirty="0" smtClean="0"/>
              <a:t> that you can with the following properties</a:t>
            </a:r>
          </a:p>
          <a:p>
            <a:r>
              <a:rPr lang="en-US" sz="3600" b="1" dirty="0" smtClean="0"/>
              <a:t>All faces are equilateral triangles</a:t>
            </a:r>
          </a:p>
          <a:p>
            <a:r>
              <a:rPr lang="en-US" sz="3600" b="1" dirty="0" smtClean="0"/>
              <a:t>All edges bend “outward”– the polyhedron is convex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dirty="0" smtClean="0"/>
              <a:t>Construct as many </a:t>
            </a:r>
            <a:r>
              <a:rPr lang="en-US" sz="3600" b="1" dirty="0" err="1" smtClean="0"/>
              <a:t>polyhedra</a:t>
            </a:r>
            <a:r>
              <a:rPr lang="en-US" sz="3600" b="1" dirty="0" smtClean="0"/>
              <a:t> that you can with the following properties</a:t>
            </a:r>
          </a:p>
          <a:p>
            <a:r>
              <a:rPr lang="en-US" sz="3600" b="1" dirty="0" smtClean="0"/>
              <a:t>All faces are identical regular polygons</a:t>
            </a:r>
          </a:p>
          <a:p>
            <a:r>
              <a:rPr lang="en-US" sz="3600" b="1" dirty="0" smtClean="0"/>
              <a:t>The same number of faces meet at each vertex (corner)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Construct as many </a:t>
            </a:r>
            <a:r>
              <a:rPr lang="en-US" b="1" dirty="0" err="1" smtClean="0"/>
              <a:t>polyhedra</a:t>
            </a:r>
            <a:r>
              <a:rPr lang="en-US" b="1" dirty="0" smtClean="0"/>
              <a:t> that you can with the following properties</a:t>
            </a:r>
          </a:p>
          <a:p>
            <a:r>
              <a:rPr lang="en-US" b="1" dirty="0" smtClean="0"/>
              <a:t>All faces are regular polygons</a:t>
            </a:r>
          </a:p>
          <a:p>
            <a:r>
              <a:rPr lang="en-US" b="1" dirty="0" smtClean="0"/>
              <a:t>There are at least two different kinds of faces</a:t>
            </a:r>
          </a:p>
          <a:p>
            <a:r>
              <a:rPr lang="en-US" b="1" dirty="0" smtClean="0"/>
              <a:t>The same sequence of faces meets around each vertex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76165" y="56072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uboctahedron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163" y="4513562"/>
            <a:ext cx="3116004" cy="2187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dirty="0" smtClean="0"/>
              <a:t>Find </a:t>
            </a:r>
            <a:r>
              <a:rPr lang="en-US" sz="3600" b="1" smtClean="0"/>
              <a:t>all flat shapes </a:t>
            </a:r>
            <a:r>
              <a:rPr lang="en-US" sz="3600" b="1" dirty="0" smtClean="0"/>
              <a:t>formed by six squares that can be folded up to make a cube.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See </a:t>
            </a:r>
            <a:r>
              <a:rPr lang="en-US" dirty="0"/>
              <a:t>also </a:t>
            </a:r>
            <a:r>
              <a:rPr lang="en-US" dirty="0">
                <a:hlinkClick r:id="rId2"/>
              </a:rPr>
              <a:t>http://erikdemaine.org/metamorphosis</a:t>
            </a:r>
            <a:r>
              <a:rPr lang="en-US" dirty="0" smtClean="0">
                <a:hlinkClick r:id="rId2"/>
              </a:rPr>
              <a:t>/</a:t>
            </a:r>
            <a:endParaRPr lang="en-US" sz="3600" b="1" dirty="0" smtClean="0"/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endParaRPr lang="en-US" sz="3600" b="1" dirty="0" smtClean="0"/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endParaRPr lang="en-US" sz="3600" b="1" dirty="0" smtClean="0"/>
          </a:p>
          <a:p>
            <a:pPr>
              <a:buNone/>
            </a:pP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08" y="3049335"/>
            <a:ext cx="3615214" cy="2411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292" r="-63292"/>
          <a:stretch>
            <a:fillRect/>
          </a:stretch>
        </p:blipFill>
        <p:spPr>
          <a:xfrm>
            <a:off x="1" y="788736"/>
            <a:ext cx="9143999" cy="5380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 smtClean="0">
                <a:hlinkClick r:id="rId2"/>
              </a:rPr>
              <a:t>http://www.georgehart.com/virtual-polyhedra/escher.html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http://it.wikipedia.org/wiki/Fullereni#mediaviewer/File:Fullerene-C60.png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http://www.lightnessofbeingbook.com/LOBColorPlates/images/Plate03b_IcosVirus.jpg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http://www.domusweb.it/en/architecture/2012/01/04/el-bosque-de-la-esperanza.html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http://images.frpgames.org/products/product_36488.jpg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http://i1.sell.com/u/3H/5G/5BQ/4706433-l.jpg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http://images.nationalgeographic.com/wpf/media-live/photos/000/011/cache/rubies_1176_990x742.jpg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http://shearings-cdn2.zolvtravel.com/DynamicImages/d510/d510755c6e739c2465038ddea2f849d0_640_480-634873692367638135.jpg</a:t>
            </a:r>
            <a:endParaRPr lang="en-US" dirty="0" smtClean="0"/>
          </a:p>
          <a:p>
            <a:r>
              <a:rPr lang="en-US" dirty="0" smtClean="0">
                <a:hlinkClick r:id="rId10"/>
              </a:rPr>
              <a:t>http://michal.kosmulski.org/origami/icosidodecahedron-jitterbug.jpg</a:t>
            </a:r>
            <a:endParaRPr lang="en-US" dirty="0" smtClean="0"/>
          </a:p>
          <a:p>
            <a:r>
              <a:rPr lang="en-US" dirty="0" smtClean="0">
                <a:hlinkClick r:id="rId11"/>
              </a:rPr>
              <a:t>http://media.tumblr.com/tumblr_lefroeVII61qeb9gf.jpg</a:t>
            </a:r>
            <a:endParaRPr lang="en-US" dirty="0" smtClean="0"/>
          </a:p>
          <a:p>
            <a:r>
              <a:rPr lang="en-US" dirty="0" smtClean="0">
                <a:hlinkClick r:id="rId12"/>
              </a:rPr>
              <a:t>http://www.jeffreyventrella.com/Old_Art/cuboctahedron_big.jpg</a:t>
            </a:r>
            <a:endParaRPr lang="en-US" dirty="0" smtClean="0"/>
          </a:p>
          <a:p>
            <a:r>
              <a:rPr lang="en-US" dirty="0" smtClean="0">
                <a:hlinkClick r:id="rId13"/>
              </a:rPr>
              <a:t>http://www.wdwinfo.com/Photos/600-spaceship-earth3.jpg</a:t>
            </a:r>
            <a:endParaRPr lang="en-US" dirty="0" smtClean="0"/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upload.wikimedia.org/wikipedia/commons/d/d9/Rhombic_dodecahedra.png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16804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29763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5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42721"/>
            <a:ext cx="9144000" cy="5380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7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03848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 Escher</a:t>
            </a:r>
            <a:endParaRPr lang="en-US" dirty="0"/>
          </a:p>
        </p:txBody>
      </p:sp>
      <p:pic>
        <p:nvPicPr>
          <p:cNvPr id="10" name="Content Placeholder 9" descr="sta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384" r="-54384"/>
          <a:stretch>
            <a:fillRect/>
          </a:stretch>
        </p:blipFill>
        <p:spPr>
          <a:xfrm>
            <a:off x="232908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Buckminsterfullerene</a:t>
            </a:r>
            <a:endParaRPr lang="en-US" dirty="0"/>
          </a:p>
        </p:txBody>
      </p:sp>
      <p:pic>
        <p:nvPicPr>
          <p:cNvPr id="4" name="Content Placeholder 3" descr="Fullerene-C6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969" r="-34969"/>
          <a:stretch>
            <a:fillRect/>
          </a:stretch>
        </p:blipFill>
        <p:spPr>
          <a:xfrm>
            <a:off x="22684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196</TotalTime>
  <Words>103</Words>
  <Application>Microsoft Office PowerPoint</Application>
  <PresentationFormat>On-screen Show (4:3)</PresentationFormat>
  <Paragraphs>73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Corbel</vt:lpstr>
      <vt:lpstr>Georgia</vt:lpstr>
      <vt:lpstr>Wingdings</vt:lpstr>
      <vt:lpstr>Wingdings 2</vt:lpstr>
      <vt:lpstr>Civic</vt:lpstr>
      <vt:lpstr>Studio</vt:lpstr>
      <vt:lpstr>Polyhedra</vt:lpstr>
      <vt:lpstr>Tessellations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M.C. Escher</vt:lpstr>
      <vt:lpstr>Buckminsterfullerene</vt:lpstr>
      <vt:lpstr>Common Cold Virus</vt:lpstr>
      <vt:lpstr>Bogota Sport Center</vt:lpstr>
      <vt:lpstr>Epcot</vt:lpstr>
      <vt:lpstr>Dice</vt:lpstr>
      <vt:lpstr>Seven Days  Sci Fi TV Series</vt:lpstr>
      <vt:lpstr>Rubies</vt:lpstr>
      <vt:lpstr>Giant’s Causeway</vt:lpstr>
      <vt:lpstr>Origami</vt:lpstr>
      <vt:lpstr>Lamps</vt:lpstr>
      <vt:lpstr>Projection of Cube</vt:lpstr>
      <vt:lpstr>Projection of a Hypercube</vt:lpstr>
      <vt:lpstr>Projection of a Hypercube</vt:lpstr>
      <vt:lpstr>Many Hypercubes</vt:lpstr>
      <vt:lpstr>Delete Half of the Edges to get Diamond</vt:lpstr>
      <vt:lpstr>Challenge #1</vt:lpstr>
      <vt:lpstr>Challenge #2</vt:lpstr>
      <vt:lpstr>Challenge #3</vt:lpstr>
      <vt:lpstr>Challenge #4</vt:lpstr>
      <vt:lpstr>Challenge #5</vt:lpstr>
      <vt:lpstr>Challenge #6</vt:lpstr>
      <vt:lpstr>Image Sources</vt:lpstr>
    </vt:vector>
  </TitlesOfParts>
  <Company>University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Polyhedra</dc:title>
  <dc:creator>Carl Lee</dc:creator>
  <cp:lastModifiedBy>Lee, Carl</cp:lastModifiedBy>
  <cp:revision>24</cp:revision>
  <dcterms:created xsi:type="dcterms:W3CDTF">2014-09-09T02:15:44Z</dcterms:created>
  <dcterms:modified xsi:type="dcterms:W3CDTF">2015-09-28T15:03:18Z</dcterms:modified>
</cp:coreProperties>
</file>