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60" r:id="rId3"/>
    <p:sldId id="263" r:id="rId4"/>
    <p:sldId id="271" r:id="rId5"/>
    <p:sldId id="272" r:id="rId6"/>
    <p:sldId id="269" r:id="rId7"/>
    <p:sldId id="270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5008906-3194-412F-B66D-ED3F4113B5DD}">
          <p14:sldIdLst>
            <p14:sldId id="258"/>
            <p14:sldId id="260"/>
            <p14:sldId id="263"/>
            <p14:sldId id="271"/>
            <p14:sldId id="272"/>
          </p14:sldIdLst>
        </p14:section>
        <p14:section name="Example 1" id="{56AAE407-D54E-4CEA-A939-080E7B3C2A35}">
          <p14:sldIdLst>
            <p14:sldId id="269"/>
            <p14:sldId id="270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7CACA3-B629-4E94-922B-43AC0F3073C8}" v="75" dt="2023-06-28T22:43:55.4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47" autoAdjust="0"/>
    <p:restoredTop sz="94694"/>
  </p:normalViewPr>
  <p:slideViewPr>
    <p:cSldViewPr snapToGrid="0" snapToObjects="1">
      <p:cViewPr varScale="1">
        <p:scale>
          <a:sx n="53" d="100"/>
          <a:sy n="53" d="100"/>
        </p:scale>
        <p:origin x="18" y="1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wrzyniak, Chloe U." userId="1e6df874-8090-4650-9eab-158c9e9dc5e9" providerId="ADAL" clId="{6B058702-46F5-4044-9137-3961507431FF}"/>
    <pc:docChg chg="custSel addSld modSld sldOrd">
      <pc:chgData name="Wawrzyniak, Chloe U." userId="1e6df874-8090-4650-9eab-158c9e9dc5e9" providerId="ADAL" clId="{6B058702-46F5-4044-9137-3961507431FF}" dt="2022-12-03T13:41:17.195" v="1156"/>
      <pc:docMkLst>
        <pc:docMk/>
      </pc:docMkLst>
      <pc:sldChg chg="addSp delSp modSp mod modClrScheme chgLayout">
        <pc:chgData name="Wawrzyniak, Chloe U." userId="1e6df874-8090-4650-9eab-158c9e9dc5e9" providerId="ADAL" clId="{6B058702-46F5-4044-9137-3961507431FF}" dt="2022-12-03T13:36:57.751" v="1004" actId="20577"/>
        <pc:sldMkLst>
          <pc:docMk/>
          <pc:sldMk cId="4098813502" sldId="264"/>
        </pc:sldMkLst>
        <pc:spChg chg="del mod">
          <ac:chgData name="Wawrzyniak, Chloe U." userId="1e6df874-8090-4650-9eab-158c9e9dc5e9" providerId="ADAL" clId="{6B058702-46F5-4044-9137-3961507431FF}" dt="2022-12-03T13:36:44.587" v="974" actId="478"/>
          <ac:spMkLst>
            <pc:docMk/>
            <pc:sldMk cId="4098813502" sldId="264"/>
            <ac:spMk id="2" creationId="{1D4541A8-31AA-10A2-91B3-DC7C99DC087E}"/>
          </ac:spMkLst>
        </pc:spChg>
        <pc:spChg chg="mod ord">
          <ac:chgData name="Wawrzyniak, Chloe U." userId="1e6df874-8090-4650-9eab-158c9e9dc5e9" providerId="ADAL" clId="{6B058702-46F5-4044-9137-3961507431FF}" dt="2022-12-03T13:36:57.751" v="1004" actId="20577"/>
          <ac:spMkLst>
            <pc:docMk/>
            <pc:sldMk cId="4098813502" sldId="264"/>
            <ac:spMk id="3" creationId="{D4DA5073-8E87-2D94-D5D3-97043803921B}"/>
          </ac:spMkLst>
        </pc:spChg>
        <pc:spChg chg="mod ord">
          <ac:chgData name="Wawrzyniak, Chloe U." userId="1e6df874-8090-4650-9eab-158c9e9dc5e9" providerId="ADAL" clId="{6B058702-46F5-4044-9137-3961507431FF}" dt="2022-12-03T13:36:48.049" v="975" actId="700"/>
          <ac:spMkLst>
            <pc:docMk/>
            <pc:sldMk cId="4098813502" sldId="264"/>
            <ac:spMk id="4" creationId="{0C78899F-38DC-18E3-BA13-B507503E0BA6}"/>
          </ac:spMkLst>
        </pc:spChg>
        <pc:spChg chg="add del mod ord">
          <ac:chgData name="Wawrzyniak, Chloe U." userId="1e6df874-8090-4650-9eab-158c9e9dc5e9" providerId="ADAL" clId="{6B058702-46F5-4044-9137-3961507431FF}" dt="2022-12-03T13:36:48.049" v="975" actId="700"/>
          <ac:spMkLst>
            <pc:docMk/>
            <pc:sldMk cId="4098813502" sldId="264"/>
            <ac:spMk id="6" creationId="{D18E0D94-12BB-FDBB-CA2D-D9AD80936ACC}"/>
          </ac:spMkLst>
        </pc:spChg>
      </pc:sldChg>
      <pc:sldChg chg="delSp modSp mod ord modClrScheme chgLayout">
        <pc:chgData name="Wawrzyniak, Chloe U." userId="1e6df874-8090-4650-9eab-158c9e9dc5e9" providerId="ADAL" clId="{6B058702-46F5-4044-9137-3961507431FF}" dt="2022-12-03T13:39:19.780" v="1137" actId="20577"/>
        <pc:sldMkLst>
          <pc:docMk/>
          <pc:sldMk cId="3364709512" sldId="265"/>
        </pc:sldMkLst>
        <pc:spChg chg="del mod ord">
          <ac:chgData name="Wawrzyniak, Chloe U." userId="1e6df874-8090-4650-9eab-158c9e9dc5e9" providerId="ADAL" clId="{6B058702-46F5-4044-9137-3961507431FF}" dt="2022-12-02T23:06:48.366" v="465" actId="700"/>
          <ac:spMkLst>
            <pc:docMk/>
            <pc:sldMk cId="3364709512" sldId="265"/>
            <ac:spMk id="2" creationId="{1D4541A8-31AA-10A2-91B3-DC7C99DC087E}"/>
          </ac:spMkLst>
        </pc:spChg>
        <pc:spChg chg="mod ord">
          <ac:chgData name="Wawrzyniak, Chloe U." userId="1e6df874-8090-4650-9eab-158c9e9dc5e9" providerId="ADAL" clId="{6B058702-46F5-4044-9137-3961507431FF}" dt="2022-12-03T13:39:19.780" v="1137" actId="20577"/>
          <ac:spMkLst>
            <pc:docMk/>
            <pc:sldMk cId="3364709512" sldId="265"/>
            <ac:spMk id="3" creationId="{D4DA5073-8E87-2D94-D5D3-97043803921B}"/>
          </ac:spMkLst>
        </pc:spChg>
        <pc:spChg chg="mod ord">
          <ac:chgData name="Wawrzyniak, Chloe U." userId="1e6df874-8090-4650-9eab-158c9e9dc5e9" providerId="ADAL" clId="{6B058702-46F5-4044-9137-3961507431FF}" dt="2022-12-02T23:06:48.366" v="465" actId="700"/>
          <ac:spMkLst>
            <pc:docMk/>
            <pc:sldMk cId="3364709512" sldId="265"/>
            <ac:spMk id="4" creationId="{0C78899F-38DC-18E3-BA13-B507503E0BA6}"/>
          </ac:spMkLst>
        </pc:spChg>
      </pc:sldChg>
      <pc:sldChg chg="modSp mod">
        <pc:chgData name="Wawrzyniak, Chloe U." userId="1e6df874-8090-4650-9eab-158c9e9dc5e9" providerId="ADAL" clId="{6B058702-46F5-4044-9137-3961507431FF}" dt="2022-12-03T13:35:56.740" v="963" actId="113"/>
        <pc:sldMkLst>
          <pc:docMk/>
          <pc:sldMk cId="1518988339" sldId="266"/>
        </pc:sldMkLst>
        <pc:spChg chg="mod">
          <ac:chgData name="Wawrzyniak, Chloe U." userId="1e6df874-8090-4650-9eab-158c9e9dc5e9" providerId="ADAL" clId="{6B058702-46F5-4044-9137-3961507431FF}" dt="2022-12-02T23:16:40.445" v="961" actId="20577"/>
          <ac:spMkLst>
            <pc:docMk/>
            <pc:sldMk cId="1518988339" sldId="266"/>
            <ac:spMk id="2" creationId="{1D4541A8-31AA-10A2-91B3-DC7C99DC087E}"/>
          </ac:spMkLst>
        </pc:spChg>
        <pc:spChg chg="mod">
          <ac:chgData name="Wawrzyniak, Chloe U." userId="1e6df874-8090-4650-9eab-158c9e9dc5e9" providerId="ADAL" clId="{6B058702-46F5-4044-9137-3961507431FF}" dt="2022-12-03T13:35:56.740" v="963" actId="113"/>
          <ac:spMkLst>
            <pc:docMk/>
            <pc:sldMk cId="1518988339" sldId="266"/>
            <ac:spMk id="3" creationId="{D4DA5073-8E87-2D94-D5D3-97043803921B}"/>
          </ac:spMkLst>
        </pc:spChg>
      </pc:sldChg>
      <pc:sldChg chg="modSp mod">
        <pc:chgData name="Wawrzyniak, Chloe U." userId="1e6df874-8090-4650-9eab-158c9e9dc5e9" providerId="ADAL" clId="{6B058702-46F5-4044-9137-3961507431FF}" dt="2022-12-03T13:36:03.387" v="964" actId="113"/>
        <pc:sldMkLst>
          <pc:docMk/>
          <pc:sldMk cId="2791002203" sldId="267"/>
        </pc:sldMkLst>
        <pc:spChg chg="mod">
          <ac:chgData name="Wawrzyniak, Chloe U." userId="1e6df874-8090-4650-9eab-158c9e9dc5e9" providerId="ADAL" clId="{6B058702-46F5-4044-9137-3961507431FF}" dt="2022-12-02T23:16:48.177" v="962"/>
          <ac:spMkLst>
            <pc:docMk/>
            <pc:sldMk cId="2791002203" sldId="267"/>
            <ac:spMk id="2" creationId="{1D4541A8-31AA-10A2-91B3-DC7C99DC087E}"/>
          </ac:spMkLst>
        </pc:spChg>
        <pc:spChg chg="mod">
          <ac:chgData name="Wawrzyniak, Chloe U." userId="1e6df874-8090-4650-9eab-158c9e9dc5e9" providerId="ADAL" clId="{6B058702-46F5-4044-9137-3961507431FF}" dt="2022-12-03T13:36:03.387" v="964" actId="113"/>
          <ac:spMkLst>
            <pc:docMk/>
            <pc:sldMk cId="2791002203" sldId="267"/>
            <ac:spMk id="3" creationId="{D4DA5073-8E87-2D94-D5D3-97043803921B}"/>
          </ac:spMkLst>
        </pc:spChg>
      </pc:sldChg>
      <pc:sldChg chg="modSp new mod">
        <pc:chgData name="Wawrzyniak, Chloe U." userId="1e6df874-8090-4650-9eab-158c9e9dc5e9" providerId="ADAL" clId="{6B058702-46F5-4044-9137-3961507431FF}" dt="2022-11-29T14:42:56.457" v="205" actId="20577"/>
        <pc:sldMkLst>
          <pc:docMk/>
          <pc:sldMk cId="3269156028" sldId="268"/>
        </pc:sldMkLst>
        <pc:spChg chg="mod">
          <ac:chgData name="Wawrzyniak, Chloe U." userId="1e6df874-8090-4650-9eab-158c9e9dc5e9" providerId="ADAL" clId="{6B058702-46F5-4044-9137-3961507431FF}" dt="2022-11-29T14:42:56.457" v="205" actId="20577"/>
          <ac:spMkLst>
            <pc:docMk/>
            <pc:sldMk cId="3269156028" sldId="268"/>
            <ac:spMk id="2" creationId="{FB539AAC-944C-79B2-3D99-E0A2531CC837}"/>
          </ac:spMkLst>
        </pc:spChg>
        <pc:spChg chg="mod">
          <ac:chgData name="Wawrzyniak, Chloe U." userId="1e6df874-8090-4650-9eab-158c9e9dc5e9" providerId="ADAL" clId="{6B058702-46F5-4044-9137-3961507431FF}" dt="2022-11-29T14:42:28.927" v="154" actId="207"/>
          <ac:spMkLst>
            <pc:docMk/>
            <pc:sldMk cId="3269156028" sldId="268"/>
            <ac:spMk id="3" creationId="{D1274C70-D925-79F1-F475-8256C48375DC}"/>
          </ac:spMkLst>
        </pc:spChg>
      </pc:sldChg>
      <pc:sldChg chg="addSp delSp modSp new mod">
        <pc:chgData name="Wawrzyniak, Chloe U." userId="1e6df874-8090-4650-9eab-158c9e9dc5e9" providerId="ADAL" clId="{6B058702-46F5-4044-9137-3961507431FF}" dt="2022-12-02T23:04:18.893" v="406" actId="20577"/>
        <pc:sldMkLst>
          <pc:docMk/>
          <pc:sldMk cId="3004920786" sldId="269"/>
        </pc:sldMkLst>
        <pc:spChg chg="del">
          <ac:chgData name="Wawrzyniak, Chloe U." userId="1e6df874-8090-4650-9eab-158c9e9dc5e9" providerId="ADAL" clId="{6B058702-46F5-4044-9137-3961507431FF}" dt="2022-12-02T23:03:30.987" v="258" actId="478"/>
          <ac:spMkLst>
            <pc:docMk/>
            <pc:sldMk cId="3004920786" sldId="269"/>
            <ac:spMk id="2" creationId="{86856BD6-9952-D10E-0646-DF03453BA3FE}"/>
          </ac:spMkLst>
        </pc:spChg>
        <pc:spChg chg="mod">
          <ac:chgData name="Wawrzyniak, Chloe U." userId="1e6df874-8090-4650-9eab-158c9e9dc5e9" providerId="ADAL" clId="{6B058702-46F5-4044-9137-3961507431FF}" dt="2022-12-02T23:04:18.893" v="406" actId="20577"/>
          <ac:spMkLst>
            <pc:docMk/>
            <pc:sldMk cId="3004920786" sldId="269"/>
            <ac:spMk id="3" creationId="{5252DBAD-6ABE-9485-C1F3-AD4A58050BAC}"/>
          </ac:spMkLst>
        </pc:spChg>
        <pc:spChg chg="mod">
          <ac:chgData name="Wawrzyniak, Chloe U." userId="1e6df874-8090-4650-9eab-158c9e9dc5e9" providerId="ADAL" clId="{6B058702-46F5-4044-9137-3961507431FF}" dt="2022-12-02T23:03:27.265" v="257" actId="20577"/>
          <ac:spMkLst>
            <pc:docMk/>
            <pc:sldMk cId="3004920786" sldId="269"/>
            <ac:spMk id="4" creationId="{3B6AD8D9-5419-CD82-9D8B-4321B5A60561}"/>
          </ac:spMkLst>
        </pc:spChg>
        <pc:picChg chg="add mod">
          <ac:chgData name="Wawrzyniak, Chloe U." userId="1e6df874-8090-4650-9eab-158c9e9dc5e9" providerId="ADAL" clId="{6B058702-46F5-4044-9137-3961507431FF}" dt="2022-12-02T23:03:39.331" v="261" actId="1076"/>
          <ac:picMkLst>
            <pc:docMk/>
            <pc:sldMk cId="3004920786" sldId="269"/>
            <ac:picMk id="1026" creationId="{CB154CE5-E715-32EE-83DF-914B96641048}"/>
          </ac:picMkLst>
        </pc:picChg>
      </pc:sldChg>
      <pc:sldChg chg="modSp add mod">
        <pc:chgData name="Wawrzyniak, Chloe U." userId="1e6df874-8090-4650-9eab-158c9e9dc5e9" providerId="ADAL" clId="{6B058702-46F5-4044-9137-3961507431FF}" dt="2022-12-02T23:04:37.915" v="448" actId="20577"/>
        <pc:sldMkLst>
          <pc:docMk/>
          <pc:sldMk cId="1783930057" sldId="270"/>
        </pc:sldMkLst>
        <pc:spChg chg="mod">
          <ac:chgData name="Wawrzyniak, Chloe U." userId="1e6df874-8090-4650-9eab-158c9e9dc5e9" providerId="ADAL" clId="{6B058702-46F5-4044-9137-3961507431FF}" dt="2022-12-02T23:04:37.915" v="448" actId="20577"/>
          <ac:spMkLst>
            <pc:docMk/>
            <pc:sldMk cId="1783930057" sldId="270"/>
            <ac:spMk id="3" creationId="{5252DBAD-6ABE-9485-C1F3-AD4A58050BAC}"/>
          </ac:spMkLst>
        </pc:spChg>
        <pc:spChg chg="mod">
          <ac:chgData name="Wawrzyniak, Chloe U." userId="1e6df874-8090-4650-9eab-158c9e9dc5e9" providerId="ADAL" clId="{6B058702-46F5-4044-9137-3961507431FF}" dt="2022-12-02T23:04:34.349" v="446" actId="20577"/>
          <ac:spMkLst>
            <pc:docMk/>
            <pc:sldMk cId="1783930057" sldId="270"/>
            <ac:spMk id="4" creationId="{3B6AD8D9-5419-CD82-9D8B-4321B5A60561}"/>
          </ac:spMkLst>
        </pc:spChg>
      </pc:sldChg>
      <pc:sldChg chg="addSp delSp modSp add">
        <pc:chgData name="Wawrzyniak, Chloe U." userId="1e6df874-8090-4650-9eab-158c9e9dc5e9" providerId="ADAL" clId="{6B058702-46F5-4044-9137-3961507431FF}" dt="2022-12-02T23:06:03.046" v="455" actId="20577"/>
        <pc:sldMkLst>
          <pc:docMk/>
          <pc:sldMk cId="4038661505" sldId="271"/>
        </pc:sldMkLst>
        <pc:spChg chg="mod">
          <ac:chgData name="Wawrzyniak, Chloe U." userId="1e6df874-8090-4650-9eab-158c9e9dc5e9" providerId="ADAL" clId="{6B058702-46F5-4044-9137-3961507431FF}" dt="2022-12-02T23:06:03.046" v="455" actId="20577"/>
          <ac:spMkLst>
            <pc:docMk/>
            <pc:sldMk cId="4038661505" sldId="271"/>
            <ac:spMk id="3" creationId="{5252DBAD-6ABE-9485-C1F3-AD4A58050BAC}"/>
          </ac:spMkLst>
        </pc:spChg>
        <pc:picChg chg="del">
          <ac:chgData name="Wawrzyniak, Chloe U." userId="1e6df874-8090-4650-9eab-158c9e9dc5e9" providerId="ADAL" clId="{6B058702-46F5-4044-9137-3961507431FF}" dt="2022-12-02T23:05:49.366" v="450" actId="478"/>
          <ac:picMkLst>
            <pc:docMk/>
            <pc:sldMk cId="4038661505" sldId="271"/>
            <ac:picMk id="1026" creationId="{CB154CE5-E715-32EE-83DF-914B96641048}"/>
          </ac:picMkLst>
        </pc:picChg>
        <pc:picChg chg="add mod">
          <ac:chgData name="Wawrzyniak, Chloe U." userId="1e6df874-8090-4650-9eab-158c9e9dc5e9" providerId="ADAL" clId="{6B058702-46F5-4044-9137-3961507431FF}" dt="2022-12-02T23:06:00.016" v="453" actId="1076"/>
          <ac:picMkLst>
            <pc:docMk/>
            <pc:sldMk cId="4038661505" sldId="271"/>
            <ac:picMk id="2050" creationId="{51FB7023-9FB5-6AC8-D1FF-01322BDB7D51}"/>
          </ac:picMkLst>
        </pc:picChg>
      </pc:sldChg>
      <pc:sldChg chg="addSp delSp modSp add mod ord replId">
        <pc:chgData name="Wawrzyniak, Chloe U." userId="1e6df874-8090-4650-9eab-158c9e9dc5e9" providerId="ADAL" clId="{6B058702-46F5-4044-9137-3961507431FF}" dt="2022-12-03T13:39:31.209" v="1139" actId="20577"/>
        <pc:sldMkLst>
          <pc:docMk/>
          <pc:sldMk cId="3071094907" sldId="272"/>
        </pc:sldMkLst>
        <pc:spChg chg="mod">
          <ac:chgData name="Wawrzyniak, Chloe U." userId="1e6df874-8090-4650-9eab-158c9e9dc5e9" providerId="ADAL" clId="{6B058702-46F5-4044-9137-3961507431FF}" dt="2022-12-02T23:06:23.993" v="462" actId="20577"/>
          <ac:spMkLst>
            <pc:docMk/>
            <pc:sldMk cId="3071094907" sldId="272"/>
            <ac:spMk id="3" creationId="{5252DBAD-6ABE-9485-C1F3-AD4A58050BAC}"/>
          </ac:spMkLst>
        </pc:spChg>
        <pc:spChg chg="mod">
          <ac:chgData name="Wawrzyniak, Chloe U." userId="1e6df874-8090-4650-9eab-158c9e9dc5e9" providerId="ADAL" clId="{6B058702-46F5-4044-9137-3961507431FF}" dt="2022-12-03T13:39:31.209" v="1139" actId="20577"/>
          <ac:spMkLst>
            <pc:docMk/>
            <pc:sldMk cId="3071094907" sldId="272"/>
            <ac:spMk id="4" creationId="{3B6AD8D9-5419-CD82-9D8B-4321B5A60561}"/>
          </ac:spMkLst>
        </pc:spChg>
        <pc:picChg chg="del">
          <ac:chgData name="Wawrzyniak, Chloe U." userId="1e6df874-8090-4650-9eab-158c9e9dc5e9" providerId="ADAL" clId="{6B058702-46F5-4044-9137-3961507431FF}" dt="2022-12-02T23:06:08.924" v="456" actId="478"/>
          <ac:picMkLst>
            <pc:docMk/>
            <pc:sldMk cId="3071094907" sldId="272"/>
            <ac:picMk id="1026" creationId="{CB154CE5-E715-32EE-83DF-914B96641048}"/>
          </ac:picMkLst>
        </pc:picChg>
        <pc:picChg chg="add mod">
          <ac:chgData name="Wawrzyniak, Chloe U." userId="1e6df874-8090-4650-9eab-158c9e9dc5e9" providerId="ADAL" clId="{6B058702-46F5-4044-9137-3961507431FF}" dt="2022-12-02T23:06:19.187" v="460" actId="14100"/>
          <ac:picMkLst>
            <pc:docMk/>
            <pc:sldMk cId="3071094907" sldId="272"/>
            <ac:picMk id="4098" creationId="{314C0C68-FF31-5CEF-B2E2-DD67D1EDCC86}"/>
          </ac:picMkLst>
        </pc:picChg>
      </pc:sldChg>
      <pc:sldChg chg="addSp delSp modSp new mod">
        <pc:chgData name="Wawrzyniak, Chloe U." userId="1e6df874-8090-4650-9eab-158c9e9dc5e9" providerId="ADAL" clId="{6B058702-46F5-4044-9137-3961507431FF}" dt="2022-12-02T23:11:08.874" v="732" actId="20577"/>
        <pc:sldMkLst>
          <pc:docMk/>
          <pc:sldMk cId="3891153556" sldId="273"/>
        </pc:sldMkLst>
        <pc:spChg chg="del">
          <ac:chgData name="Wawrzyniak, Chloe U." userId="1e6df874-8090-4650-9eab-158c9e9dc5e9" providerId="ADAL" clId="{6B058702-46F5-4044-9137-3961507431FF}" dt="2022-12-02T23:09:48.315" v="635" actId="3680"/>
          <ac:spMkLst>
            <pc:docMk/>
            <pc:sldMk cId="3891153556" sldId="273"/>
            <ac:spMk id="2" creationId="{DEAFDFE1-AA3C-1518-979E-A04B0A8D2A1B}"/>
          </ac:spMkLst>
        </pc:spChg>
        <pc:spChg chg="mod">
          <ac:chgData name="Wawrzyniak, Chloe U." userId="1e6df874-8090-4650-9eab-158c9e9dc5e9" providerId="ADAL" clId="{6B058702-46F5-4044-9137-3961507431FF}" dt="2022-12-02T23:10:30.539" v="708" actId="20577"/>
          <ac:spMkLst>
            <pc:docMk/>
            <pc:sldMk cId="3891153556" sldId="273"/>
            <ac:spMk id="3" creationId="{3B1487F9-0C93-B4DB-050E-0B856B02703D}"/>
          </ac:spMkLst>
        </pc:spChg>
        <pc:spChg chg="mod">
          <ac:chgData name="Wawrzyniak, Chloe U." userId="1e6df874-8090-4650-9eab-158c9e9dc5e9" providerId="ADAL" clId="{6B058702-46F5-4044-9137-3961507431FF}" dt="2022-12-02T23:07:54.233" v="634" actId="20577"/>
          <ac:spMkLst>
            <pc:docMk/>
            <pc:sldMk cId="3891153556" sldId="273"/>
            <ac:spMk id="4" creationId="{E5087EC5-9D75-6DF5-7D58-F4529A7603D3}"/>
          </ac:spMkLst>
        </pc:spChg>
        <pc:graphicFrameChg chg="add mod ord modGraphic">
          <ac:chgData name="Wawrzyniak, Chloe U." userId="1e6df874-8090-4650-9eab-158c9e9dc5e9" providerId="ADAL" clId="{6B058702-46F5-4044-9137-3961507431FF}" dt="2022-12-02T23:11:08.874" v="732" actId="20577"/>
          <ac:graphicFrameMkLst>
            <pc:docMk/>
            <pc:sldMk cId="3891153556" sldId="273"/>
            <ac:graphicFrameMk id="5" creationId="{EE4DCD53-DDB4-0B89-79BB-0FABF000326E}"/>
          </ac:graphicFrameMkLst>
        </pc:graphicFrameChg>
      </pc:sldChg>
      <pc:sldChg chg="modSp add mod">
        <pc:chgData name="Wawrzyniak, Chloe U." userId="1e6df874-8090-4650-9eab-158c9e9dc5e9" providerId="ADAL" clId="{6B058702-46F5-4044-9137-3961507431FF}" dt="2022-12-02T23:12:20.929" v="783" actId="20577"/>
        <pc:sldMkLst>
          <pc:docMk/>
          <pc:sldMk cId="3892094571" sldId="274"/>
        </pc:sldMkLst>
        <pc:spChg chg="mod">
          <ac:chgData name="Wawrzyniak, Chloe U." userId="1e6df874-8090-4650-9eab-158c9e9dc5e9" providerId="ADAL" clId="{6B058702-46F5-4044-9137-3961507431FF}" dt="2022-12-02T23:12:20.929" v="783" actId="20577"/>
          <ac:spMkLst>
            <pc:docMk/>
            <pc:sldMk cId="3892094571" sldId="274"/>
            <ac:spMk id="3" creationId="{3B1487F9-0C93-B4DB-050E-0B856B02703D}"/>
          </ac:spMkLst>
        </pc:spChg>
        <pc:spChg chg="mod">
          <ac:chgData name="Wawrzyniak, Chloe U." userId="1e6df874-8090-4650-9eab-158c9e9dc5e9" providerId="ADAL" clId="{6B058702-46F5-4044-9137-3961507431FF}" dt="2022-12-02T23:12:17.428" v="781" actId="20577"/>
          <ac:spMkLst>
            <pc:docMk/>
            <pc:sldMk cId="3892094571" sldId="274"/>
            <ac:spMk id="4" creationId="{E5087EC5-9D75-6DF5-7D58-F4529A7603D3}"/>
          </ac:spMkLst>
        </pc:spChg>
      </pc:sldChg>
      <pc:sldChg chg="modSp new mod">
        <pc:chgData name="Wawrzyniak, Chloe U." userId="1e6df874-8090-4650-9eab-158c9e9dc5e9" providerId="ADAL" clId="{6B058702-46F5-4044-9137-3961507431FF}" dt="2022-12-02T23:13:32.490" v="852" actId="20577"/>
        <pc:sldMkLst>
          <pc:docMk/>
          <pc:sldMk cId="2704110249" sldId="275"/>
        </pc:sldMkLst>
        <pc:spChg chg="mod">
          <ac:chgData name="Wawrzyniak, Chloe U." userId="1e6df874-8090-4650-9eab-158c9e9dc5e9" providerId="ADAL" clId="{6B058702-46F5-4044-9137-3961507431FF}" dt="2022-12-02T23:13:01.085" v="791" actId="20577"/>
          <ac:spMkLst>
            <pc:docMk/>
            <pc:sldMk cId="2704110249" sldId="275"/>
            <ac:spMk id="2" creationId="{845BE6E8-22EC-F01B-0AA3-06F1FD483922}"/>
          </ac:spMkLst>
        </pc:spChg>
        <pc:spChg chg="mod">
          <ac:chgData name="Wawrzyniak, Chloe U." userId="1e6df874-8090-4650-9eab-158c9e9dc5e9" providerId="ADAL" clId="{6B058702-46F5-4044-9137-3961507431FF}" dt="2022-12-02T23:13:32.490" v="852" actId="20577"/>
          <ac:spMkLst>
            <pc:docMk/>
            <pc:sldMk cId="2704110249" sldId="275"/>
            <ac:spMk id="3" creationId="{C2726A29-07AD-3D8B-74EB-17C7E8CCA9D1}"/>
          </ac:spMkLst>
        </pc:spChg>
      </pc:sldChg>
      <pc:sldChg chg="modSp new mod">
        <pc:chgData name="Wawrzyniak, Chloe U." userId="1e6df874-8090-4650-9eab-158c9e9dc5e9" providerId="ADAL" clId="{6B058702-46F5-4044-9137-3961507431FF}" dt="2022-12-03T13:41:17.195" v="1156"/>
        <pc:sldMkLst>
          <pc:docMk/>
          <pc:sldMk cId="1461025080" sldId="276"/>
        </pc:sldMkLst>
        <pc:spChg chg="mod">
          <ac:chgData name="Wawrzyniak, Chloe U." userId="1e6df874-8090-4650-9eab-158c9e9dc5e9" providerId="ADAL" clId="{6B058702-46F5-4044-9137-3961507431FF}" dt="2022-12-03T13:41:08.227" v="1155"/>
          <ac:spMkLst>
            <pc:docMk/>
            <pc:sldMk cId="1461025080" sldId="276"/>
            <ac:spMk id="2" creationId="{D9B607A5-23C3-492F-2F88-B507A26541BE}"/>
          </ac:spMkLst>
        </pc:spChg>
        <pc:spChg chg="mod">
          <ac:chgData name="Wawrzyniak, Chloe U." userId="1e6df874-8090-4650-9eab-158c9e9dc5e9" providerId="ADAL" clId="{6B058702-46F5-4044-9137-3961507431FF}" dt="2022-12-03T13:41:17.195" v="1156"/>
          <ac:spMkLst>
            <pc:docMk/>
            <pc:sldMk cId="1461025080" sldId="276"/>
            <ac:spMk id="3" creationId="{4872E8B1-7291-2210-74B0-0034FF34F310}"/>
          </ac:spMkLst>
        </pc:spChg>
        <pc:spChg chg="mod">
          <ac:chgData name="Wawrzyniak, Chloe U." userId="1e6df874-8090-4650-9eab-158c9e9dc5e9" providerId="ADAL" clId="{6B058702-46F5-4044-9137-3961507431FF}" dt="2022-12-03T13:41:00.321" v="1154" actId="27636"/>
          <ac:spMkLst>
            <pc:docMk/>
            <pc:sldMk cId="1461025080" sldId="276"/>
            <ac:spMk id="4" creationId="{5A474AF7-8572-503E-F4D3-AF6FAE9C3219}"/>
          </ac:spMkLst>
        </pc:spChg>
      </pc:sldChg>
    </pc:docChg>
  </pc:docChgLst>
  <pc:docChgLst>
    <pc:chgData name="Wawrzyniak, Chloe U." userId="1e6df874-8090-4650-9eab-158c9e9dc5e9" providerId="ADAL" clId="{4F7CACA3-B629-4E94-922B-43AC0F3073C8}"/>
    <pc:docChg chg="undo custSel addSld delSld modSld sldOrd addSection modSection">
      <pc:chgData name="Wawrzyniak, Chloe U." userId="1e6df874-8090-4650-9eab-158c9e9dc5e9" providerId="ADAL" clId="{4F7CACA3-B629-4E94-922B-43AC0F3073C8}" dt="2023-06-28T22:43:55.443" v="214" actId="20577"/>
      <pc:docMkLst>
        <pc:docMk/>
      </pc:docMkLst>
      <pc:sldChg chg="modSp mod">
        <pc:chgData name="Wawrzyniak, Chloe U." userId="1e6df874-8090-4650-9eab-158c9e9dc5e9" providerId="ADAL" clId="{4F7CACA3-B629-4E94-922B-43AC0F3073C8}" dt="2023-06-19T20:12:53.397" v="2" actId="20577"/>
        <pc:sldMkLst>
          <pc:docMk/>
          <pc:sldMk cId="1103600569" sldId="260"/>
        </pc:sldMkLst>
        <pc:spChg chg="mod">
          <ac:chgData name="Wawrzyniak, Chloe U." userId="1e6df874-8090-4650-9eab-158c9e9dc5e9" providerId="ADAL" clId="{4F7CACA3-B629-4E94-922B-43AC0F3073C8}" dt="2023-06-19T20:12:49.037" v="1" actId="27636"/>
          <ac:spMkLst>
            <pc:docMk/>
            <pc:sldMk cId="1103600569" sldId="260"/>
            <ac:spMk id="4" creationId="{34D3EAA4-CBDD-B624-D427-F8EFFC92AEFF}"/>
          </ac:spMkLst>
        </pc:spChg>
        <pc:spChg chg="mod">
          <ac:chgData name="Wawrzyniak, Chloe U." userId="1e6df874-8090-4650-9eab-158c9e9dc5e9" providerId="ADAL" clId="{4F7CACA3-B629-4E94-922B-43AC0F3073C8}" dt="2023-06-19T20:12:53.397" v="2" actId="20577"/>
          <ac:spMkLst>
            <pc:docMk/>
            <pc:sldMk cId="1103600569" sldId="260"/>
            <ac:spMk id="5" creationId="{5DA83CDB-5284-852B-8BE4-FEF0DA164A97}"/>
          </ac:spMkLst>
        </pc:spChg>
      </pc:sldChg>
      <pc:sldChg chg="modSp mod">
        <pc:chgData name="Wawrzyniak, Chloe U." userId="1e6df874-8090-4650-9eab-158c9e9dc5e9" providerId="ADAL" clId="{4F7CACA3-B629-4E94-922B-43AC0F3073C8}" dt="2023-06-19T20:16:49.050" v="148" actId="20577"/>
        <pc:sldMkLst>
          <pc:docMk/>
          <pc:sldMk cId="291709748" sldId="263"/>
        </pc:sldMkLst>
        <pc:spChg chg="mod">
          <ac:chgData name="Wawrzyniak, Chloe U." userId="1e6df874-8090-4650-9eab-158c9e9dc5e9" providerId="ADAL" clId="{4F7CACA3-B629-4E94-922B-43AC0F3073C8}" dt="2023-06-19T20:16:49.050" v="148" actId="20577"/>
          <ac:spMkLst>
            <pc:docMk/>
            <pc:sldMk cId="291709748" sldId="263"/>
            <ac:spMk id="2" creationId="{4285FA51-7A55-ED94-797E-03336B47FF64}"/>
          </ac:spMkLst>
        </pc:spChg>
        <pc:spChg chg="mod">
          <ac:chgData name="Wawrzyniak, Chloe U." userId="1e6df874-8090-4650-9eab-158c9e9dc5e9" providerId="ADAL" clId="{4F7CACA3-B629-4E94-922B-43AC0F3073C8}" dt="2023-06-19T20:16:02.022" v="32" actId="20577"/>
          <ac:spMkLst>
            <pc:docMk/>
            <pc:sldMk cId="291709748" sldId="263"/>
            <ac:spMk id="5" creationId="{2E7E371A-8D61-25E4-C6E7-59BFE1F5AB82}"/>
          </ac:spMkLst>
        </pc:spChg>
      </pc:sldChg>
      <pc:sldChg chg="del">
        <pc:chgData name="Wawrzyniak, Chloe U." userId="1e6df874-8090-4650-9eab-158c9e9dc5e9" providerId="ADAL" clId="{4F7CACA3-B629-4E94-922B-43AC0F3073C8}" dt="2023-06-19T20:15:40.627" v="10" actId="47"/>
        <pc:sldMkLst>
          <pc:docMk/>
          <pc:sldMk cId="1479448796" sldId="271"/>
        </pc:sldMkLst>
      </pc:sldChg>
      <pc:sldChg chg="modSp add mod ord modClrScheme chgLayout">
        <pc:chgData name="Wawrzyniak, Chloe U." userId="1e6df874-8090-4650-9eab-158c9e9dc5e9" providerId="ADAL" clId="{4F7CACA3-B629-4E94-922B-43AC0F3073C8}" dt="2023-06-28T22:43:55.443" v="214" actId="20577"/>
        <pc:sldMkLst>
          <pc:docMk/>
          <pc:sldMk cId="3939768699" sldId="271"/>
        </pc:sldMkLst>
        <pc:spChg chg="mod ord">
          <ac:chgData name="Wawrzyniak, Chloe U." userId="1e6df874-8090-4650-9eab-158c9e9dc5e9" providerId="ADAL" clId="{4F7CACA3-B629-4E94-922B-43AC0F3073C8}" dt="2023-06-28T22:43:55.443" v="214" actId="20577"/>
          <ac:spMkLst>
            <pc:docMk/>
            <pc:sldMk cId="3939768699" sldId="271"/>
            <ac:spMk id="2" creationId="{4285FA51-7A55-ED94-797E-03336B47FF64}"/>
          </ac:spMkLst>
        </pc:spChg>
        <pc:spChg chg="mod ord">
          <ac:chgData name="Wawrzyniak, Chloe U." userId="1e6df874-8090-4650-9eab-158c9e9dc5e9" providerId="ADAL" clId="{4F7CACA3-B629-4E94-922B-43AC0F3073C8}" dt="2023-06-19T20:17:03.983" v="150" actId="700"/>
          <ac:spMkLst>
            <pc:docMk/>
            <pc:sldMk cId="3939768699" sldId="271"/>
            <ac:spMk id="5" creationId="{2E7E371A-8D61-25E4-C6E7-59BFE1F5AB82}"/>
          </ac:spMkLst>
        </pc:spChg>
        <pc:picChg chg="mod ord">
          <ac:chgData name="Wawrzyniak, Chloe U." userId="1e6df874-8090-4650-9eab-158c9e9dc5e9" providerId="ADAL" clId="{4F7CACA3-B629-4E94-922B-43AC0F3073C8}" dt="2023-06-19T20:17:03.983" v="150" actId="700"/>
          <ac:picMkLst>
            <pc:docMk/>
            <pc:sldMk cId="3939768699" sldId="271"/>
            <ac:picMk id="7" creationId="{5162C20D-FCF5-9811-4675-B70B7B5D1CA5}"/>
          </ac:picMkLst>
        </pc:picChg>
      </pc:sldChg>
      <pc:sldChg chg="del">
        <pc:chgData name="Wawrzyniak, Chloe U." userId="1e6df874-8090-4650-9eab-158c9e9dc5e9" providerId="ADAL" clId="{4F7CACA3-B629-4E94-922B-43AC0F3073C8}" dt="2023-06-19T20:15:43.291" v="11" actId="47"/>
        <pc:sldMkLst>
          <pc:docMk/>
          <pc:sldMk cId="3797454210" sldId="272"/>
        </pc:sldMkLst>
      </pc:sldChg>
      <pc:sldChg chg="modSp new mod">
        <pc:chgData name="Wawrzyniak, Chloe U." userId="1e6df874-8090-4650-9eab-158c9e9dc5e9" providerId="ADAL" clId="{4F7CACA3-B629-4E94-922B-43AC0F3073C8}" dt="2023-06-19T20:17:26.864" v="209" actId="20577"/>
        <pc:sldMkLst>
          <pc:docMk/>
          <pc:sldMk cId="3868958262" sldId="272"/>
        </pc:sldMkLst>
        <pc:spChg chg="mod">
          <ac:chgData name="Wawrzyniak, Chloe U." userId="1e6df874-8090-4650-9eab-158c9e9dc5e9" providerId="ADAL" clId="{4F7CACA3-B629-4E94-922B-43AC0F3073C8}" dt="2023-06-19T20:17:19.058" v="203" actId="20577"/>
          <ac:spMkLst>
            <pc:docMk/>
            <pc:sldMk cId="3868958262" sldId="272"/>
            <ac:spMk id="2" creationId="{ECEE793F-FD31-EB9E-048C-A81EC2AD9F15}"/>
          </ac:spMkLst>
        </pc:spChg>
        <pc:spChg chg="mod">
          <ac:chgData name="Wawrzyniak, Chloe U." userId="1e6df874-8090-4650-9eab-158c9e9dc5e9" providerId="ADAL" clId="{4F7CACA3-B629-4E94-922B-43AC0F3073C8}" dt="2023-06-19T20:17:26.864" v="209" actId="20577"/>
          <ac:spMkLst>
            <pc:docMk/>
            <pc:sldMk cId="3868958262" sldId="272"/>
            <ac:spMk id="3" creationId="{66325DB3-7D74-007C-4D06-8A474004CD29}"/>
          </ac:spMkLst>
        </pc:spChg>
      </pc:sldChg>
      <pc:sldChg chg="del">
        <pc:chgData name="Wawrzyniak, Chloe U." userId="1e6df874-8090-4650-9eab-158c9e9dc5e9" providerId="ADAL" clId="{4F7CACA3-B629-4E94-922B-43AC0F3073C8}" dt="2023-06-19T20:15:44.122" v="12" actId="47"/>
        <pc:sldMkLst>
          <pc:docMk/>
          <pc:sldMk cId="1146266224" sldId="273"/>
        </pc:sldMkLst>
      </pc:sldChg>
    </pc:docChg>
  </pc:docChgLst>
  <pc:docChgLst>
    <pc:chgData name="Wawrzyniak, Chloe U." userId="1e6df874-8090-4650-9eab-158c9e9dc5e9" providerId="ADAL" clId="{29DC37FA-2C74-42E9-B322-E7DB81A183FF}"/>
    <pc:docChg chg="delSld modSld">
      <pc:chgData name="Wawrzyniak, Chloe U." userId="1e6df874-8090-4650-9eab-158c9e9dc5e9" providerId="ADAL" clId="{29DC37FA-2C74-42E9-B322-E7DB81A183FF}" dt="2022-12-03T13:44:27.914" v="16" actId="47"/>
      <pc:docMkLst>
        <pc:docMk/>
      </pc:docMkLst>
      <pc:sldChg chg="modSp mod">
        <pc:chgData name="Wawrzyniak, Chloe U." userId="1e6df874-8090-4650-9eab-158c9e9dc5e9" providerId="ADAL" clId="{29DC37FA-2C74-42E9-B322-E7DB81A183FF}" dt="2022-12-03T13:44:12.195" v="4" actId="20577"/>
        <pc:sldMkLst>
          <pc:docMk/>
          <pc:sldMk cId="1081256495" sldId="258"/>
        </pc:sldMkLst>
        <pc:spChg chg="mod">
          <ac:chgData name="Wawrzyniak, Chloe U." userId="1e6df874-8090-4650-9eab-158c9e9dc5e9" providerId="ADAL" clId="{29DC37FA-2C74-42E9-B322-E7DB81A183FF}" dt="2022-12-03T13:44:12.195" v="4" actId="20577"/>
          <ac:spMkLst>
            <pc:docMk/>
            <pc:sldMk cId="1081256495" sldId="258"/>
            <ac:spMk id="2" creationId="{06D6583B-7ABB-D649-9A16-A4E06519CF05}"/>
          </ac:spMkLst>
        </pc:spChg>
      </pc:sldChg>
      <pc:sldChg chg="del">
        <pc:chgData name="Wawrzyniak, Chloe U." userId="1e6df874-8090-4650-9eab-158c9e9dc5e9" providerId="ADAL" clId="{29DC37FA-2C74-42E9-B322-E7DB81A183FF}" dt="2022-12-03T13:44:22.163" v="6" actId="47"/>
        <pc:sldMkLst>
          <pc:docMk/>
          <pc:sldMk cId="4098813502" sldId="264"/>
        </pc:sldMkLst>
      </pc:sldChg>
      <pc:sldChg chg="del">
        <pc:chgData name="Wawrzyniak, Chloe U." userId="1e6df874-8090-4650-9eab-158c9e9dc5e9" providerId="ADAL" clId="{29DC37FA-2C74-42E9-B322-E7DB81A183FF}" dt="2022-12-03T13:44:24.714" v="11" actId="47"/>
        <pc:sldMkLst>
          <pc:docMk/>
          <pc:sldMk cId="3364709512" sldId="265"/>
        </pc:sldMkLst>
      </pc:sldChg>
      <pc:sldChg chg="del">
        <pc:chgData name="Wawrzyniak, Chloe U." userId="1e6df874-8090-4650-9eab-158c9e9dc5e9" providerId="ADAL" clId="{29DC37FA-2C74-42E9-B322-E7DB81A183FF}" dt="2022-12-03T13:44:26.629" v="14" actId="47"/>
        <pc:sldMkLst>
          <pc:docMk/>
          <pc:sldMk cId="1518988339" sldId="266"/>
        </pc:sldMkLst>
      </pc:sldChg>
      <pc:sldChg chg="del">
        <pc:chgData name="Wawrzyniak, Chloe U." userId="1e6df874-8090-4650-9eab-158c9e9dc5e9" providerId="ADAL" clId="{29DC37FA-2C74-42E9-B322-E7DB81A183FF}" dt="2022-12-03T13:44:27.275" v="15" actId="47"/>
        <pc:sldMkLst>
          <pc:docMk/>
          <pc:sldMk cId="2791002203" sldId="267"/>
        </pc:sldMkLst>
      </pc:sldChg>
      <pc:sldChg chg="del">
        <pc:chgData name="Wawrzyniak, Chloe U." userId="1e6df874-8090-4650-9eab-158c9e9dc5e9" providerId="ADAL" clId="{29DC37FA-2C74-42E9-B322-E7DB81A183FF}" dt="2022-12-03T13:44:23.227" v="8" actId="47"/>
        <pc:sldMkLst>
          <pc:docMk/>
          <pc:sldMk cId="3004920786" sldId="269"/>
        </pc:sldMkLst>
      </pc:sldChg>
      <pc:sldChg chg="del">
        <pc:chgData name="Wawrzyniak, Chloe U." userId="1e6df874-8090-4650-9eab-158c9e9dc5e9" providerId="ADAL" clId="{29DC37FA-2C74-42E9-B322-E7DB81A183FF}" dt="2022-12-03T13:44:23.680" v="9" actId="47"/>
        <pc:sldMkLst>
          <pc:docMk/>
          <pc:sldMk cId="1783930057" sldId="270"/>
        </pc:sldMkLst>
      </pc:sldChg>
      <pc:sldChg chg="del">
        <pc:chgData name="Wawrzyniak, Chloe U." userId="1e6df874-8090-4650-9eab-158c9e9dc5e9" providerId="ADAL" clId="{29DC37FA-2C74-42E9-B322-E7DB81A183FF}" dt="2022-12-03T13:44:24.177" v="10" actId="47"/>
        <pc:sldMkLst>
          <pc:docMk/>
          <pc:sldMk cId="4038661505" sldId="271"/>
        </pc:sldMkLst>
      </pc:sldChg>
      <pc:sldChg chg="del">
        <pc:chgData name="Wawrzyniak, Chloe U." userId="1e6df874-8090-4650-9eab-158c9e9dc5e9" providerId="ADAL" clId="{29DC37FA-2C74-42E9-B322-E7DB81A183FF}" dt="2022-12-03T13:44:25.355" v="12" actId="47"/>
        <pc:sldMkLst>
          <pc:docMk/>
          <pc:sldMk cId="3071094907" sldId="272"/>
        </pc:sldMkLst>
      </pc:sldChg>
      <pc:sldChg chg="del">
        <pc:chgData name="Wawrzyniak, Chloe U." userId="1e6df874-8090-4650-9eab-158c9e9dc5e9" providerId="ADAL" clId="{29DC37FA-2C74-42E9-B322-E7DB81A183FF}" dt="2022-12-03T13:44:21.669" v="5" actId="47"/>
        <pc:sldMkLst>
          <pc:docMk/>
          <pc:sldMk cId="3891153556" sldId="273"/>
        </pc:sldMkLst>
      </pc:sldChg>
      <pc:sldChg chg="del">
        <pc:chgData name="Wawrzyniak, Chloe U." userId="1e6df874-8090-4650-9eab-158c9e9dc5e9" providerId="ADAL" clId="{29DC37FA-2C74-42E9-B322-E7DB81A183FF}" dt="2022-12-03T13:44:22.708" v="7" actId="47"/>
        <pc:sldMkLst>
          <pc:docMk/>
          <pc:sldMk cId="3892094571" sldId="274"/>
        </pc:sldMkLst>
      </pc:sldChg>
      <pc:sldChg chg="del">
        <pc:chgData name="Wawrzyniak, Chloe U." userId="1e6df874-8090-4650-9eab-158c9e9dc5e9" providerId="ADAL" clId="{29DC37FA-2C74-42E9-B322-E7DB81A183FF}" dt="2022-12-03T13:44:25.891" v="13" actId="47"/>
        <pc:sldMkLst>
          <pc:docMk/>
          <pc:sldMk cId="2704110249" sldId="275"/>
        </pc:sldMkLst>
      </pc:sldChg>
      <pc:sldChg chg="del">
        <pc:chgData name="Wawrzyniak, Chloe U." userId="1e6df874-8090-4650-9eab-158c9e9dc5e9" providerId="ADAL" clId="{29DC37FA-2C74-42E9-B322-E7DB81A183FF}" dt="2022-12-03T13:44:27.914" v="16" actId="47"/>
        <pc:sldMkLst>
          <pc:docMk/>
          <pc:sldMk cId="1461025080" sldId="276"/>
        </pc:sldMkLst>
      </pc:sldChg>
    </pc:docChg>
  </pc:docChgLst>
  <pc:docChgLst>
    <pc:chgData name="Wawrzyniak, Chloe U." userId="1e6df874-8090-4650-9eab-158c9e9dc5e9" providerId="ADAL" clId="{B419182F-7AAA-4772-AEF1-5D439EF11378}"/>
    <pc:docChg chg="custSel addSld modSld">
      <pc:chgData name="Wawrzyniak, Chloe U." userId="1e6df874-8090-4650-9eab-158c9e9dc5e9" providerId="ADAL" clId="{B419182F-7AAA-4772-AEF1-5D439EF11378}" dt="2023-03-03T20:28:49.181" v="878" actId="478"/>
      <pc:docMkLst>
        <pc:docMk/>
      </pc:docMkLst>
      <pc:sldChg chg="addSp delSp modSp mod modTransition modAnim">
        <pc:chgData name="Wawrzyniak, Chloe U." userId="1e6df874-8090-4650-9eab-158c9e9dc5e9" providerId="ADAL" clId="{B419182F-7AAA-4772-AEF1-5D439EF11378}" dt="2023-03-03T20:27:21.934" v="865"/>
        <pc:sldMkLst>
          <pc:docMk/>
          <pc:sldMk cId="1081256495" sldId="258"/>
        </pc:sldMkLst>
        <pc:spChg chg="mod">
          <ac:chgData name="Wawrzyniak, Chloe U." userId="1e6df874-8090-4650-9eab-158c9e9dc5e9" providerId="ADAL" clId="{B419182F-7AAA-4772-AEF1-5D439EF11378}" dt="2022-12-17T17:30:31.891" v="36" actId="20577"/>
          <ac:spMkLst>
            <pc:docMk/>
            <pc:sldMk cId="1081256495" sldId="258"/>
            <ac:spMk id="2" creationId="{06D6583B-7ABB-D649-9A16-A4E06519CF05}"/>
          </ac:spMkLst>
        </pc:spChg>
        <pc:picChg chg="add del mod">
          <ac:chgData name="Wawrzyniak, Chloe U." userId="1e6df874-8090-4650-9eab-158c9e9dc5e9" providerId="ADAL" clId="{B419182F-7AAA-4772-AEF1-5D439EF11378}" dt="2023-03-03T19:21:17.033" v="863"/>
          <ac:picMkLst>
            <pc:docMk/>
            <pc:sldMk cId="1081256495" sldId="258"/>
            <ac:picMk id="7" creationId="{B2FE3BAD-720A-47BD-4FBD-F56091F55361}"/>
          </ac:picMkLst>
        </pc:picChg>
        <pc:picChg chg="add mod">
          <ac:chgData name="Wawrzyniak, Chloe U." userId="1e6df874-8090-4650-9eab-158c9e9dc5e9" providerId="ADAL" clId="{B419182F-7AAA-4772-AEF1-5D439EF11378}" dt="2023-03-03T19:35:10.754" v="864"/>
          <ac:picMkLst>
            <pc:docMk/>
            <pc:sldMk cId="1081256495" sldId="258"/>
            <ac:picMk id="11" creationId="{C409E734-C361-224C-E19B-AF6C28A87478}"/>
          </ac:picMkLst>
        </pc:picChg>
      </pc:sldChg>
      <pc:sldChg chg="addSp delSp modSp mod modTransition modAnim">
        <pc:chgData name="Wawrzyniak, Chloe U." userId="1e6df874-8090-4650-9eab-158c9e9dc5e9" providerId="ADAL" clId="{B419182F-7AAA-4772-AEF1-5D439EF11378}" dt="2023-03-03T20:27:27.202" v="866"/>
        <pc:sldMkLst>
          <pc:docMk/>
          <pc:sldMk cId="1103600569" sldId="260"/>
        </pc:sldMkLst>
        <pc:spChg chg="mod">
          <ac:chgData name="Wawrzyniak, Chloe U." userId="1e6df874-8090-4650-9eab-158c9e9dc5e9" providerId="ADAL" clId="{B419182F-7AAA-4772-AEF1-5D439EF11378}" dt="2023-03-03T19:18:43.080" v="861" actId="20577"/>
          <ac:spMkLst>
            <pc:docMk/>
            <pc:sldMk cId="1103600569" sldId="260"/>
            <ac:spMk id="4" creationId="{34D3EAA4-CBDD-B624-D427-F8EFFC92AEFF}"/>
          </ac:spMkLst>
        </pc:spChg>
        <pc:spChg chg="mod">
          <ac:chgData name="Wawrzyniak, Chloe U." userId="1e6df874-8090-4650-9eab-158c9e9dc5e9" providerId="ADAL" clId="{B419182F-7AAA-4772-AEF1-5D439EF11378}" dt="2023-02-26T20:18:29.267" v="454" actId="6549"/>
          <ac:spMkLst>
            <pc:docMk/>
            <pc:sldMk cId="1103600569" sldId="260"/>
            <ac:spMk id="5" creationId="{5DA83CDB-5284-852B-8BE4-FEF0DA164A97}"/>
          </ac:spMkLst>
        </pc:spChg>
        <pc:picChg chg="add del mod">
          <ac:chgData name="Wawrzyniak, Chloe U." userId="1e6df874-8090-4650-9eab-158c9e9dc5e9" providerId="ADAL" clId="{B419182F-7AAA-4772-AEF1-5D439EF11378}" dt="2023-03-03T19:21:17.033" v="863"/>
          <ac:picMkLst>
            <pc:docMk/>
            <pc:sldMk cId="1103600569" sldId="260"/>
            <ac:picMk id="8" creationId="{3F50BB8A-E620-4533-CD38-2C0DBEA5384B}"/>
          </ac:picMkLst>
        </pc:picChg>
        <pc:picChg chg="add mod">
          <ac:chgData name="Wawrzyniak, Chloe U." userId="1e6df874-8090-4650-9eab-158c9e9dc5e9" providerId="ADAL" clId="{B419182F-7AAA-4772-AEF1-5D439EF11378}" dt="2023-03-03T19:35:10.754" v="864"/>
          <ac:picMkLst>
            <pc:docMk/>
            <pc:sldMk cId="1103600569" sldId="260"/>
            <ac:picMk id="11" creationId="{32F98B5F-DB8A-6D66-7925-F7755FB09B86}"/>
          </ac:picMkLst>
        </pc:picChg>
        <pc:inkChg chg="add del">
          <ac:chgData name="Wawrzyniak, Chloe U." userId="1e6df874-8090-4650-9eab-158c9e9dc5e9" providerId="ADAL" clId="{B419182F-7AAA-4772-AEF1-5D439EF11378}" dt="2023-03-03T19:21:17.033" v="863"/>
          <ac:inkMkLst>
            <pc:docMk/>
            <pc:sldMk cId="1103600569" sldId="260"/>
            <ac:inkMk id="7" creationId="{632923F2-C735-305E-F8DE-BB77CCC899CF}"/>
          </ac:inkMkLst>
        </pc:inkChg>
      </pc:sldChg>
      <pc:sldChg chg="addSp delSp modSp mod modTransition modClrScheme modAnim chgLayout">
        <pc:chgData name="Wawrzyniak, Chloe U." userId="1e6df874-8090-4650-9eab-158c9e9dc5e9" providerId="ADAL" clId="{B419182F-7AAA-4772-AEF1-5D439EF11378}" dt="2023-03-03T20:27:32.467" v="867"/>
        <pc:sldMkLst>
          <pc:docMk/>
          <pc:sldMk cId="291709748" sldId="263"/>
        </pc:sldMkLst>
        <pc:spChg chg="add mod ord">
          <ac:chgData name="Wawrzyniak, Chloe U." userId="1e6df874-8090-4650-9eab-158c9e9dc5e9" providerId="ADAL" clId="{B419182F-7AAA-4772-AEF1-5D439EF11378}" dt="2023-02-26T20:39:45.054" v="567" actId="20577"/>
          <ac:spMkLst>
            <pc:docMk/>
            <pc:sldMk cId="291709748" sldId="263"/>
            <ac:spMk id="2" creationId="{4285FA51-7A55-ED94-797E-03336B47FF64}"/>
          </ac:spMkLst>
        </pc:spChg>
        <pc:spChg chg="add del mod ord">
          <ac:chgData name="Wawrzyniak, Chloe U." userId="1e6df874-8090-4650-9eab-158c9e9dc5e9" providerId="ADAL" clId="{B419182F-7AAA-4772-AEF1-5D439EF11378}" dt="2023-02-26T20:39:57.260" v="568"/>
          <ac:spMkLst>
            <pc:docMk/>
            <pc:sldMk cId="291709748" sldId="263"/>
            <ac:spMk id="3" creationId="{DD2A2E28-8792-35C2-F6A8-FF521EEC5363}"/>
          </ac:spMkLst>
        </pc:spChg>
        <pc:spChg chg="mod ord">
          <ac:chgData name="Wawrzyniak, Chloe U." userId="1e6df874-8090-4650-9eab-158c9e9dc5e9" providerId="ADAL" clId="{B419182F-7AAA-4772-AEF1-5D439EF11378}" dt="2023-02-26T20:38:09.655" v="497" actId="700"/>
          <ac:spMkLst>
            <pc:docMk/>
            <pc:sldMk cId="291709748" sldId="263"/>
            <ac:spMk id="5" creationId="{2E7E371A-8D61-25E4-C6E7-59BFE1F5AB82}"/>
          </ac:spMkLst>
        </pc:spChg>
        <pc:spChg chg="del mod ord">
          <ac:chgData name="Wawrzyniak, Chloe U." userId="1e6df874-8090-4650-9eab-158c9e9dc5e9" providerId="ADAL" clId="{B419182F-7AAA-4772-AEF1-5D439EF11378}" dt="2023-02-26T20:38:09.655" v="497" actId="700"/>
          <ac:spMkLst>
            <pc:docMk/>
            <pc:sldMk cId="291709748" sldId="263"/>
            <ac:spMk id="6" creationId="{7B073BE9-7CB5-F8E0-3598-97226C66841F}"/>
          </ac:spMkLst>
        </pc:spChg>
        <pc:picChg chg="add del mod">
          <ac:chgData name="Wawrzyniak, Chloe U." userId="1e6df874-8090-4650-9eab-158c9e9dc5e9" providerId="ADAL" clId="{B419182F-7AAA-4772-AEF1-5D439EF11378}" dt="2023-03-03T19:21:17.033" v="863"/>
          <ac:picMkLst>
            <pc:docMk/>
            <pc:sldMk cId="291709748" sldId="263"/>
            <ac:picMk id="4" creationId="{31FBF9F7-112E-ECEA-6087-D2EDC82EFE3C}"/>
          </ac:picMkLst>
        </pc:picChg>
        <pc:picChg chg="add mod">
          <ac:chgData name="Wawrzyniak, Chloe U." userId="1e6df874-8090-4650-9eab-158c9e9dc5e9" providerId="ADAL" clId="{B419182F-7AAA-4772-AEF1-5D439EF11378}" dt="2023-02-26T20:39:59.993" v="570" actId="962"/>
          <ac:picMkLst>
            <pc:docMk/>
            <pc:sldMk cId="291709748" sldId="263"/>
            <ac:picMk id="7" creationId="{5162C20D-FCF5-9811-4675-B70B7B5D1CA5}"/>
          </ac:picMkLst>
        </pc:picChg>
        <pc:picChg chg="add mod">
          <ac:chgData name="Wawrzyniak, Chloe U." userId="1e6df874-8090-4650-9eab-158c9e9dc5e9" providerId="ADAL" clId="{B419182F-7AAA-4772-AEF1-5D439EF11378}" dt="2023-03-03T19:35:10.754" v="864"/>
          <ac:picMkLst>
            <pc:docMk/>
            <pc:sldMk cId="291709748" sldId="263"/>
            <ac:picMk id="8" creationId="{0049D09C-AB15-D7AB-C222-09F48F0A8ADC}"/>
          </ac:picMkLst>
        </pc:picChg>
      </pc:sldChg>
      <pc:sldChg chg="addSp delSp modSp mod modTransition delAnim">
        <pc:chgData name="Wawrzyniak, Chloe U." userId="1e6df874-8090-4650-9eab-158c9e9dc5e9" providerId="ADAL" clId="{B419182F-7AAA-4772-AEF1-5D439EF11378}" dt="2023-03-03T20:28:33.617" v="876" actId="478"/>
        <pc:sldMkLst>
          <pc:docMk/>
          <pc:sldMk cId="3269156028" sldId="268"/>
        </pc:sldMkLst>
        <pc:picChg chg="add del mod">
          <ac:chgData name="Wawrzyniak, Chloe U." userId="1e6df874-8090-4650-9eab-158c9e9dc5e9" providerId="ADAL" clId="{B419182F-7AAA-4772-AEF1-5D439EF11378}" dt="2023-03-03T20:28:33.617" v="876" actId="478"/>
          <ac:picMkLst>
            <pc:docMk/>
            <pc:sldMk cId="3269156028" sldId="268"/>
            <ac:picMk id="5" creationId="{FD04A178-9C24-61B9-25F7-83D162845517}"/>
          </ac:picMkLst>
        </pc:picChg>
      </pc:sldChg>
      <pc:sldChg chg="addSp delSp modSp new mod modTransition modAnim">
        <pc:chgData name="Wawrzyniak, Chloe U." userId="1e6df874-8090-4650-9eab-158c9e9dc5e9" providerId="ADAL" clId="{B419182F-7AAA-4772-AEF1-5D439EF11378}" dt="2023-03-03T20:27:37.608" v="868"/>
        <pc:sldMkLst>
          <pc:docMk/>
          <pc:sldMk cId="3977288808" sldId="269"/>
        </pc:sldMkLst>
        <pc:spChg chg="mod">
          <ac:chgData name="Wawrzyniak, Chloe U." userId="1e6df874-8090-4650-9eab-158c9e9dc5e9" providerId="ADAL" clId="{B419182F-7AAA-4772-AEF1-5D439EF11378}" dt="2022-12-17T17:35:45.737" v="72" actId="20577"/>
          <ac:spMkLst>
            <pc:docMk/>
            <pc:sldMk cId="3977288808" sldId="269"/>
            <ac:spMk id="2" creationId="{E196AA87-FB81-A00B-FB59-C60FA6F31E0E}"/>
          </ac:spMkLst>
        </pc:spChg>
        <pc:spChg chg="mod">
          <ac:chgData name="Wawrzyniak, Chloe U." userId="1e6df874-8090-4650-9eab-158c9e9dc5e9" providerId="ADAL" clId="{B419182F-7AAA-4772-AEF1-5D439EF11378}" dt="2022-12-17T17:40:15.059" v="443" actId="20577"/>
          <ac:spMkLst>
            <pc:docMk/>
            <pc:sldMk cId="3977288808" sldId="269"/>
            <ac:spMk id="3" creationId="{23E97818-9921-8825-3169-2FAEB6A19E12}"/>
          </ac:spMkLst>
        </pc:spChg>
        <pc:picChg chg="add del mod">
          <ac:chgData name="Wawrzyniak, Chloe U." userId="1e6df874-8090-4650-9eab-158c9e9dc5e9" providerId="ADAL" clId="{B419182F-7AAA-4772-AEF1-5D439EF11378}" dt="2023-03-03T19:21:17.033" v="863"/>
          <ac:picMkLst>
            <pc:docMk/>
            <pc:sldMk cId="3977288808" sldId="269"/>
            <ac:picMk id="5" creationId="{E6398582-207F-4588-1715-EEF082EA70BD}"/>
          </ac:picMkLst>
        </pc:picChg>
        <pc:picChg chg="add mod">
          <ac:chgData name="Wawrzyniak, Chloe U." userId="1e6df874-8090-4650-9eab-158c9e9dc5e9" providerId="ADAL" clId="{B419182F-7AAA-4772-AEF1-5D439EF11378}" dt="2023-03-03T19:35:10.754" v="864"/>
          <ac:picMkLst>
            <pc:docMk/>
            <pc:sldMk cId="3977288808" sldId="269"/>
            <ac:picMk id="7" creationId="{5DAB32C0-4CFB-E3AD-7A8B-76BFF61EF363}"/>
          </ac:picMkLst>
        </pc:picChg>
      </pc:sldChg>
      <pc:sldChg chg="addSp delSp modSp add mod modTransition delAnim modAnim">
        <pc:chgData name="Wawrzyniak, Chloe U." userId="1e6df874-8090-4650-9eab-158c9e9dc5e9" providerId="ADAL" clId="{B419182F-7AAA-4772-AEF1-5D439EF11378}" dt="2023-03-03T20:28:49.181" v="878" actId="478"/>
        <pc:sldMkLst>
          <pc:docMk/>
          <pc:sldMk cId="1124411853" sldId="270"/>
        </pc:sldMkLst>
        <pc:spChg chg="mod">
          <ac:chgData name="Wawrzyniak, Chloe U." userId="1e6df874-8090-4650-9eab-158c9e9dc5e9" providerId="ADAL" clId="{B419182F-7AAA-4772-AEF1-5D439EF11378}" dt="2022-12-17T17:40:32.710" v="451" actId="20577"/>
          <ac:spMkLst>
            <pc:docMk/>
            <pc:sldMk cId="1124411853" sldId="270"/>
            <ac:spMk id="2" creationId="{E196AA87-FB81-A00B-FB59-C60FA6F31E0E}"/>
          </ac:spMkLst>
        </pc:spChg>
        <pc:spChg chg="mod">
          <ac:chgData name="Wawrzyniak, Chloe U." userId="1e6df874-8090-4650-9eab-158c9e9dc5e9" providerId="ADAL" clId="{B419182F-7AAA-4772-AEF1-5D439EF11378}" dt="2022-12-17T17:40:36.466" v="452" actId="20577"/>
          <ac:spMkLst>
            <pc:docMk/>
            <pc:sldMk cId="1124411853" sldId="270"/>
            <ac:spMk id="3" creationId="{23E97818-9921-8825-3169-2FAEB6A19E12}"/>
          </ac:spMkLst>
        </pc:spChg>
        <pc:picChg chg="add del mod">
          <ac:chgData name="Wawrzyniak, Chloe U." userId="1e6df874-8090-4650-9eab-158c9e9dc5e9" providerId="ADAL" clId="{B419182F-7AAA-4772-AEF1-5D439EF11378}" dt="2023-03-03T19:21:17.033" v="863"/>
          <ac:picMkLst>
            <pc:docMk/>
            <pc:sldMk cId="1124411853" sldId="270"/>
            <ac:picMk id="6" creationId="{3A4ADB53-C3FA-BC7C-ACC0-9F33493D81D2}"/>
          </ac:picMkLst>
        </pc:picChg>
        <pc:picChg chg="add del mod">
          <ac:chgData name="Wawrzyniak, Chloe U." userId="1e6df874-8090-4650-9eab-158c9e9dc5e9" providerId="ADAL" clId="{B419182F-7AAA-4772-AEF1-5D439EF11378}" dt="2023-03-03T20:28:45.340" v="877" actId="478"/>
          <ac:picMkLst>
            <pc:docMk/>
            <pc:sldMk cId="1124411853" sldId="270"/>
            <ac:picMk id="15" creationId="{B3D3F8CD-6F71-5F42-89F8-24FBA19FE22A}"/>
          </ac:picMkLst>
        </pc:picChg>
        <pc:inkChg chg="add del">
          <ac:chgData name="Wawrzyniak, Chloe U." userId="1e6df874-8090-4650-9eab-158c9e9dc5e9" providerId="ADAL" clId="{B419182F-7AAA-4772-AEF1-5D439EF11378}" dt="2023-03-03T19:21:17.033" v="863"/>
          <ac:inkMkLst>
            <pc:docMk/>
            <pc:sldMk cId="1124411853" sldId="270"/>
            <ac:inkMk id="5" creationId="{E6DA9907-1E94-0498-22DE-E51578EBF6D3}"/>
          </ac:inkMkLst>
        </pc:inkChg>
        <pc:inkChg chg="add del">
          <ac:chgData name="Wawrzyniak, Chloe U." userId="1e6df874-8090-4650-9eab-158c9e9dc5e9" providerId="ADAL" clId="{B419182F-7AAA-4772-AEF1-5D439EF11378}" dt="2023-03-03T20:28:49.181" v="878" actId="478"/>
          <ac:inkMkLst>
            <pc:docMk/>
            <pc:sldMk cId="1124411853" sldId="270"/>
            <ac:inkMk id="14" creationId="{DCA701D2-624C-A3E4-BE29-A0E46531605B}"/>
          </ac:inkMkLst>
        </pc:inkChg>
      </pc:sldChg>
      <pc:sldChg chg="addSp delSp modSp add mod modTransition delAnim modAnim">
        <pc:chgData name="Wawrzyniak, Chloe U." userId="1e6df874-8090-4650-9eab-158c9e9dc5e9" providerId="ADAL" clId="{B419182F-7AAA-4772-AEF1-5D439EF11378}" dt="2023-03-03T20:28:28.830" v="875" actId="478"/>
        <pc:sldMkLst>
          <pc:docMk/>
          <pc:sldMk cId="1479448796" sldId="271"/>
        </pc:sldMkLst>
        <pc:picChg chg="add del mod">
          <ac:chgData name="Wawrzyniak, Chloe U." userId="1e6df874-8090-4650-9eab-158c9e9dc5e9" providerId="ADAL" clId="{B419182F-7AAA-4772-AEF1-5D439EF11378}" dt="2023-03-03T20:28:28.830" v="875" actId="478"/>
          <ac:picMkLst>
            <pc:docMk/>
            <pc:sldMk cId="1479448796" sldId="271"/>
            <ac:picMk id="5" creationId="{612667BC-F1FD-E789-72D7-62D0658D388A}"/>
          </ac:picMkLst>
        </pc:picChg>
      </pc:sldChg>
      <pc:sldChg chg="addSp modSp add modTransition modAnim">
        <pc:chgData name="Wawrzyniak, Chloe U." userId="1e6df874-8090-4650-9eab-158c9e9dc5e9" providerId="ADAL" clId="{B419182F-7AAA-4772-AEF1-5D439EF11378}" dt="2023-03-03T20:28:05.630" v="872"/>
        <pc:sldMkLst>
          <pc:docMk/>
          <pc:sldMk cId="3797454210" sldId="272"/>
        </pc:sldMkLst>
        <pc:picChg chg="add mod">
          <ac:chgData name="Wawrzyniak, Chloe U." userId="1e6df874-8090-4650-9eab-158c9e9dc5e9" providerId="ADAL" clId="{B419182F-7AAA-4772-AEF1-5D439EF11378}" dt="2023-03-03T19:35:10.754" v="864"/>
          <ac:picMkLst>
            <pc:docMk/>
            <pc:sldMk cId="3797454210" sldId="272"/>
            <ac:picMk id="5" creationId="{3B8F00BB-7C67-DABA-0298-0351125E5118}"/>
          </ac:picMkLst>
        </pc:picChg>
      </pc:sldChg>
      <pc:sldChg chg="addSp delSp modSp add mod modTransition delAnim modAnim">
        <pc:chgData name="Wawrzyniak, Chloe U." userId="1e6df874-8090-4650-9eab-158c9e9dc5e9" providerId="ADAL" clId="{B419182F-7AAA-4772-AEF1-5D439EF11378}" dt="2023-03-03T20:28:18.512" v="874" actId="478"/>
        <pc:sldMkLst>
          <pc:docMk/>
          <pc:sldMk cId="1146266224" sldId="273"/>
        </pc:sldMkLst>
        <pc:picChg chg="add del mod">
          <ac:chgData name="Wawrzyniak, Chloe U." userId="1e6df874-8090-4650-9eab-158c9e9dc5e9" providerId="ADAL" clId="{B419182F-7AAA-4772-AEF1-5D439EF11378}" dt="2023-03-03T20:28:18.512" v="874" actId="478"/>
          <ac:picMkLst>
            <pc:docMk/>
            <pc:sldMk cId="1146266224" sldId="273"/>
            <ac:picMk id="5" creationId="{2654B176-A5D8-9630-C865-DDFFC7C5520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EA2FFA-9519-E947-A77B-3629CB771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54394-0A55-9E4B-9093-4E3BE26D1CC3}" type="datetimeFigureOut">
              <a:rPr lang="en-US" smtClean="0">
                <a:latin typeface="Helvetica" pitchFamily="2" charset="0"/>
              </a:rPr>
              <a:pPr/>
              <a:t>6/28/2023</a:t>
            </a:fld>
            <a:endParaRPr lang="en-US" dirty="0">
              <a:latin typeface="Helvetica" pitchFamily="2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BA114-198C-2A45-8320-BA9851F6A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department / title name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5C6B9B-694E-564C-ACDD-2B9AA1B3F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D757754-485B-A54B-B778-34B895C82A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22" y="0"/>
            <a:ext cx="12193471" cy="6858000"/>
          </a:xfrm>
          <a:prstGeom prst="rect">
            <a:avLst/>
          </a:prstGeom>
        </p:spPr>
      </p:pic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6E5775B4-F0E7-4A48-BF5D-AF263FA2D6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7014" y="592266"/>
            <a:ext cx="10515600" cy="4424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9DD850-EB65-E74F-922F-F4E9D2D6B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100" y="5059446"/>
            <a:ext cx="9376067" cy="804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1906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fld id="{7DE54394-0A55-9E4B-9093-4E3BE26D1CC3}" type="datetimeFigureOut">
              <a:rPr lang="en-US" smtClean="0"/>
              <a:pPr/>
              <a:t>6/28/2023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1000" y="177422"/>
            <a:ext cx="11299785" cy="594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kern="1300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7952" y="1324950"/>
            <a:ext cx="10218201" cy="4475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cap="none" baseline="0">
                <a:solidFill>
                  <a:srgbClr val="0033A0"/>
                </a:solidFill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40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fld id="{7DE54394-0A55-9E4B-9093-4E3BE26D1CC3}" type="datetimeFigureOut">
              <a:rPr lang="en-US" smtClean="0"/>
              <a:pPr/>
              <a:t>6/28/2023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1000" y="177422"/>
            <a:ext cx="11299785" cy="594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kern="1300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7952" y="1324951"/>
            <a:ext cx="10218201" cy="2104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cap="none" baseline="0">
                <a:solidFill>
                  <a:srgbClr val="0033A0"/>
                </a:solidFill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B4E966E-9182-084D-80B5-B92D8696362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357952" y="3538331"/>
            <a:ext cx="10218201" cy="2261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cap="none" baseline="0">
                <a:solidFill>
                  <a:srgbClr val="0033A0"/>
                </a:solidFill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E7D527-8190-E64C-BEDC-A9475A4B4D71}"/>
              </a:ext>
            </a:extLst>
          </p:cNvPr>
          <p:cNvCxnSpPr>
            <a:cxnSpLocks/>
          </p:cNvCxnSpPr>
          <p:nvPr userDrawn="1"/>
        </p:nvCxnSpPr>
        <p:spPr>
          <a:xfrm>
            <a:off x="1357952" y="3478102"/>
            <a:ext cx="102182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434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2739CD-353B-494F-9F24-C779DF0FC2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06" y="10044"/>
            <a:ext cx="12185294" cy="6853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A1A315-6C17-0B47-8B21-CEA03B2452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4402" y="511114"/>
            <a:ext cx="4735772" cy="2876941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transition </a:t>
            </a:r>
            <a:br>
              <a:rPr lang="en-US" dirty="0"/>
            </a:br>
            <a:r>
              <a:rPr lang="en-US" dirty="0"/>
              <a:t>slide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2A30D9-14CB-694B-8997-602B06B7E4B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4402" y="3898367"/>
            <a:ext cx="4735772" cy="1569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transition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12FB7-6D54-AC4D-83AE-3BD293BC6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fld id="{7DE54394-0A55-9E4B-9093-4E3BE26D1CC3}" type="datetimeFigureOut">
              <a:rPr lang="en-US" smtClean="0"/>
              <a:pPr/>
              <a:t>6/28/2023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D7F5E-0CCF-9847-A64A-8EEA223F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6D915-7298-9442-B8B6-23BFF06BA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E84A9A-FCC3-2743-AF0D-8FB8A22F13B9}"/>
              </a:ext>
            </a:extLst>
          </p:cNvPr>
          <p:cNvCxnSpPr/>
          <p:nvPr userDrawn="1"/>
        </p:nvCxnSpPr>
        <p:spPr>
          <a:xfrm>
            <a:off x="2900149" y="3637129"/>
            <a:ext cx="777923" cy="0"/>
          </a:xfrm>
          <a:prstGeom prst="line">
            <a:avLst/>
          </a:prstGeom>
          <a:ln w="12700"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838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4C029-675D-7A44-A487-3FF32FE84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03360" y="1362654"/>
            <a:ext cx="5104263" cy="428751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A5E1BC-F6A3-EA4E-B3E5-A565CACB9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7278" y="1362653"/>
            <a:ext cx="5213897" cy="428751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7EFA3F-52C7-CF4A-A535-1FCECBD1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fld id="{7DE54394-0A55-9E4B-9093-4E3BE26D1CC3}" type="datetimeFigureOut">
              <a:rPr lang="en-US" smtClean="0"/>
              <a:pPr/>
              <a:t>6/28/2023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F4374-907D-774A-B180-B77D54835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5CA39-6D57-0F49-BF1E-80F239C0E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253A57B-4282-1B44-AADF-EEC2F031F5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1000" y="177422"/>
            <a:ext cx="11299785" cy="594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kern="1300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6918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536C5-7AE9-514B-86BE-D8C6A4B253E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188863" y="1322797"/>
            <a:ext cx="5466325" cy="43751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  <a:lvl2pPr>
              <a:defRPr sz="2400" b="0" i="0">
                <a:latin typeface="Helvetica" pitchFamily="2" charset="0"/>
              </a:defRPr>
            </a:lvl2pPr>
            <a:lvl3pPr>
              <a:defRPr sz="2000" b="0" i="0">
                <a:latin typeface="Helvetica" pitchFamily="2" charset="0"/>
              </a:defRPr>
            </a:lvl3pPr>
            <a:lvl4pPr>
              <a:defRPr sz="1800" b="0" i="0">
                <a:latin typeface="Helvetica" pitchFamily="2" charset="0"/>
              </a:defRPr>
            </a:lvl4pPr>
            <a:lvl5pPr>
              <a:defRPr sz="1800" b="0" i="0">
                <a:latin typeface="Helvetica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ADD PHOTO/Graphic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fld id="{7DE54394-0A55-9E4B-9093-4E3BE26D1CC3}" type="datetimeFigureOut">
              <a:rPr lang="en-US" smtClean="0"/>
              <a:pPr/>
              <a:t>6/28/2023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CD17435-89D2-1F4E-A337-D4EF05657D5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20774" y="1322797"/>
            <a:ext cx="4803623" cy="4375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b="0" i="0" cap="none" baseline="0">
                <a:solidFill>
                  <a:srgbClr val="0033A0"/>
                </a:solidFill>
                <a:latin typeface="Georgia" panose="02040502050405020303" pitchFamily="18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Georgia" panose="02040502050405020303" pitchFamily="18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Georgia" panose="02040502050405020303" pitchFamily="18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Georgia" panose="02040502050405020303" pitchFamily="18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78C06CC2-3B19-CD43-9048-86377FCDC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1000" y="177422"/>
            <a:ext cx="11299785" cy="594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kern="1300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5028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fld id="{7DE54394-0A55-9E4B-9093-4E3BE26D1CC3}" type="datetimeFigureOut">
              <a:rPr lang="en-US" smtClean="0"/>
              <a:pPr/>
              <a:t>6/28/2023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D3283B63-1EA6-2245-9DAF-A3393D2DA2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1000" y="177422"/>
            <a:ext cx="11299785" cy="594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kern="1300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442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3C27E90-5757-B245-A791-7CA09E196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3471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62C740-F8C1-FF46-8CA9-BD5F4BF0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fld id="{7DE54394-0A55-9E4B-9093-4E3BE26D1CC3}" type="datetimeFigureOut">
              <a:rPr lang="en-US" smtClean="0"/>
              <a:pPr/>
              <a:t>6/28/2023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E1F79D-61BE-A741-9261-0739EE055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69ACF0-3D9F-FB45-A2F7-2DEB2564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6B8CB-D56F-2744-807F-154426EF1D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50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75A66-0C4D-E74B-A752-506B36EED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17707" y="6183318"/>
            <a:ext cx="9331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DE54394-0A55-9E4B-9093-4E3BE26D1CC3}" type="datetimeFigureOut">
              <a:rPr lang="en-US" smtClean="0">
                <a:latin typeface="Helvetica" pitchFamily="2" charset="0"/>
              </a:rPr>
              <a:pPr/>
              <a:t>6/28/2023</a:t>
            </a:fld>
            <a:endParaRPr lang="en-US" dirty="0">
              <a:latin typeface="Helvetica" pitchFamily="2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37071-1953-F449-9911-5C43C3CE9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57100" y="6183318"/>
            <a:ext cx="7376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 baseline="0">
                <a:solidFill>
                  <a:schemeClr val="tx1"/>
                </a:solidFill>
                <a:latin typeface="Helvetica" pitchFamily="2" charset="0"/>
              </a:defRPr>
            </a:lvl1pPr>
          </a:lstStyle>
          <a:p>
            <a:r>
              <a:rPr lang="en-US" dirty="0"/>
              <a:t>Add department / title 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4E634-0D26-394D-BB12-B982CDF637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90622" y="6183318"/>
            <a:ext cx="460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 baseline="0">
                <a:solidFill>
                  <a:schemeClr val="tx1"/>
                </a:solidFill>
                <a:latin typeface="Helvetica" pitchFamily="2" charset="0"/>
              </a:defRPr>
            </a:lvl1pPr>
          </a:lstStyle>
          <a:p>
            <a:fld id="{8A16B8CB-D56F-2744-807F-154426EF1D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Placeholder 12">
            <a:extLst>
              <a:ext uri="{FF2B5EF4-FFF2-40B4-BE49-F238E27FC236}">
                <a16:creationId xmlns:a16="http://schemas.microsoft.com/office/drawing/2014/main" id="{F49C8A26-9D16-E04A-980E-5DD0108FD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460" y="585442"/>
            <a:ext cx="10515600" cy="4424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5DF2674-7339-C84F-B2D7-B4544D96B62B}"/>
              </a:ext>
            </a:extLst>
          </p:cNvPr>
          <p:cNvCxnSpPr/>
          <p:nvPr userDrawn="1"/>
        </p:nvCxnSpPr>
        <p:spPr>
          <a:xfrm>
            <a:off x="11250866" y="6183318"/>
            <a:ext cx="0" cy="3651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F36C05F-ED3A-A549-A054-FE0517623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8461" y="5127686"/>
            <a:ext cx="10494626" cy="804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339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49" r:id="rId4"/>
    <p:sldLayoutId id="2147483652" r:id="rId5"/>
    <p:sldLayoutId id="2147483656" r:id="rId6"/>
    <p:sldLayoutId id="2147483660" r:id="rId7"/>
    <p:sldLayoutId id="2147483659" r:id="rId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000" b="0" i="0" kern="1200" cap="none" baseline="0">
          <a:solidFill>
            <a:schemeClr val="bg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1000"/>
        </a:spcBef>
        <a:buFontTx/>
        <a:buNone/>
        <a:defRPr sz="2400" b="0" i="0" kern="1200" cap="none" baseline="0">
          <a:solidFill>
            <a:schemeClr val="bg1">
              <a:lumMod val="75000"/>
            </a:schemeClr>
          </a:solidFill>
          <a:latin typeface="Georgia" panose="02040502050405020303" pitchFamily="18" charset="0"/>
          <a:ea typeface="+mn-ea"/>
          <a:cs typeface="+mn-cs"/>
        </a:defRPr>
      </a:lvl1pPr>
      <a:lvl2pPr marL="457189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914377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566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1828754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.png"/><Relationship Id="rId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6583B-7ABB-D649-9A16-A4E06519C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014" y="592266"/>
            <a:ext cx="5230435" cy="4424856"/>
          </a:xfrm>
        </p:spPr>
        <p:txBody>
          <a:bodyPr/>
          <a:lstStyle/>
          <a:p>
            <a:r>
              <a:rPr lang="en-US" dirty="0"/>
              <a:t>Polynomials – Writing Equations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10A7D-1E10-7946-97B3-1BB9616780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100" y="5059446"/>
            <a:ext cx="5217349" cy="80459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Dr. Chloe Urbanski Wawrzyniak</a:t>
            </a:r>
          </a:p>
          <a:p>
            <a:r>
              <a:rPr lang="en-US" dirty="0"/>
              <a:t>ChloeUWawrzyniak@uky.edu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C409E734-C361-224C-E19B-AF6C28A874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34800" y="6400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5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30"/>
    </mc:Choice>
    <mc:Fallback xmlns="">
      <p:transition spd="slow" advTm="22130"/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3EAA4-CBDD-B624-D427-F8EFFC92AE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A83CDB-5284-852B-8BE4-FEF0DA164A9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Office Hours:</a:t>
            </a:r>
          </a:p>
          <a:p>
            <a:r>
              <a:rPr lang="en-US" dirty="0"/>
              <a:t>Patterson Office Tower (POT) 703</a:t>
            </a:r>
          </a:p>
          <a:p>
            <a:endParaRPr lang="en-US" dirty="0"/>
          </a:p>
          <a:p>
            <a:r>
              <a:rPr lang="en-US" dirty="0"/>
              <a:t>Email: ChloeUWawrzyniak@uky.edu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F90F96-117E-9E40-8068-B7D18CB44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32F98B5F-DB8A-6D66-7925-F7755FB09B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34800" y="6400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0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912"/>
    </mc:Choice>
    <mc:Fallback xmlns="">
      <p:transition spd="slow" advTm="132912"/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285FA51-7A55-ED94-797E-03336B47FF64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457200" indent="-457200">
                  <a:buAutoNum type="arabicPeriod"/>
                </a:pPr>
                <a:r>
                  <a:rPr lang="en-US" dirty="0"/>
                  <a:t>What is the multiplicity of the root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 in the graph to the right?</a:t>
                </a:r>
              </a:p>
              <a:p>
                <a:pPr marL="457200" indent="-457200">
                  <a:buAutoNum type="arabicPeriod"/>
                </a:pPr>
                <a:r>
                  <a:rPr lang="en-US" dirty="0"/>
                  <a:t>What is the multiplicity of the root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 in the polynomial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=−3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+5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−5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dirty="0"/>
                  <a:t>?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285FA51-7A55-ED94-797E-03336B47FF6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4"/>
                <a:stretch>
                  <a:fillRect l="-1673" t="-19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Content Placeholder 6" descr="Chart, line chart&#10;&#10;Description automatically generated">
            <a:extLst>
              <a:ext uri="{FF2B5EF4-FFF2-40B4-BE49-F238E27FC236}">
                <a16:creationId xmlns:a16="http://schemas.microsoft.com/office/drawing/2014/main" id="{5162C20D-FCF5-9811-4675-B70B7B5D1C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7000081" y="1362075"/>
            <a:ext cx="4287838" cy="42878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E7E371A-8D61-25E4-C6E7-59BFE1F5A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Warm-up Questions</a:t>
            </a: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0049D09C-AB15-D7AB-C222-09F48F0A8A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734800" y="6400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"/>
    </mc:Choice>
    <mc:Fallback xmlns="">
      <p:transition spd="slow" advTm="1081"/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Chart, line chart&#10;&#10;Description automatically generated">
            <a:extLst>
              <a:ext uri="{FF2B5EF4-FFF2-40B4-BE49-F238E27FC236}">
                <a16:creationId xmlns:a16="http://schemas.microsoft.com/office/drawing/2014/main" id="{5162C20D-FCF5-9811-4675-B70B7B5D1C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000081" y="1362075"/>
            <a:ext cx="4287838" cy="42878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E7E371A-8D61-25E4-C6E7-59BFE1F5A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iClicker: Warm-up Question (short-answer)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285FA51-7A55-ED94-797E-03336B47FF64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/>
                  <a:t>1. What is the multiplicity of the root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 in the graph to the right?</a:t>
                </a:r>
              </a:p>
            </p:txBody>
          </p:sp>
        </mc:Choice>
        <mc:Fallback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4285FA51-7A55-ED94-797E-03336B47FF6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5"/>
                <a:stretch>
                  <a:fillRect l="-1912" t="-1991" r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0049D09C-AB15-D7AB-C222-09F48F0A8A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734800" y="6400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76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"/>
    </mc:Choice>
    <mc:Fallback xmlns="">
      <p:transition spd="slow" advTm="1081"/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E793F-FD31-EB9E-048C-A81EC2AD9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iClicker: Warm-up Question (short answer)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6325DB3-7D74-007C-4D06-8A474004CD2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2. What is the multiplicity of the root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 in the polynomial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=−3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sup>
                      </m:sSup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6325DB3-7D74-007C-4D06-8A474004CD2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55" t="-1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8958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6AA87-FB81-A00B-FB59-C60FA6F3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iClicker Question (multiple-choice)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3E97818-9921-8825-3169-2FAEB6A19E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Write the equation of the degree 6 polynomial with roots of multiplicity 2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dirty="0"/>
                  <a:t>, and a root of multiplicity 1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/>
                  <a:t>, and goes through the point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(3,−150)</m:t>
                    </m:r>
                  </m:oMath>
                </a14:m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r>
                  <a:rPr lang="en-US" dirty="0"/>
                  <a:t>Which of the following is the correct starting equation?</a:t>
                </a:r>
              </a:p>
              <a:p>
                <a:pPr marL="457200" indent="-457200">
                  <a:buAutoNum type="alphaUcPeriod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𝐴𝑥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+5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pPr marL="457200" indent="-457200">
                  <a:buAutoNum type="alphaUcPeriod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𝐴𝑥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−5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3E97818-9921-8825-3169-2FAEB6A19E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955" t="-1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DAB32C0-4CFB-E3AD-7A8B-76BFF61EF3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34800" y="6400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9"/>
    </mc:Choice>
    <mc:Fallback xmlns="">
      <p:transition spd="slow" advTm="5949"/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6AA87-FB81-A00B-FB59-C60FA6F3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3E97818-9921-8825-3169-2FAEB6A19E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Write the equation of the degree 6 polynomial with roots of multiplicity 2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dirty="0"/>
                  <a:t>, and a root of multiplicity 1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/>
                  <a:t>, and goes through the point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(3,−150)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3E97818-9921-8825-3169-2FAEB6A19E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55" t="-1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441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6599"/>
    </mc:Choice>
    <mc:Fallback xmlns="">
      <p:transition spd="slow" advTm="536599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39AAC-944C-79B2-3D99-E0A2531CC8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Work on the desmos worksheet. Submit the last slide to Canvas for a grade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274C70-D925-79F1-F475-8256C48375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2" y="3898366"/>
            <a:ext cx="4735772" cy="1885745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If you finish early: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Work on upcoming homework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Work on upcoming preview assignments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Study for upcoming quizzes</a:t>
            </a:r>
          </a:p>
        </p:txBody>
      </p:sp>
    </p:spTree>
    <p:extLst>
      <p:ext uri="{BB962C8B-B14F-4D97-AF65-F5344CB8AC3E}">
        <p14:creationId xmlns:p14="http://schemas.microsoft.com/office/powerpoint/2010/main" val="326915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2"/>
    </mc:Choice>
    <mc:Fallback xmlns="">
      <p:transition spd="slow" advTm="1762"/>
    </mc:Fallback>
  </mc:AlternateContent>
</p:sld>
</file>

<file path=ppt/theme/theme1.xml><?xml version="1.0" encoding="utf-8"?>
<a:theme xmlns:a="http://schemas.openxmlformats.org/drawingml/2006/main" name="Office Theme">
  <a:themeElements>
    <a:clrScheme name="UK Brand Color Set">
      <a:dk1>
        <a:srgbClr val="0033A0"/>
      </a:dk1>
      <a:lt1>
        <a:srgbClr val="FFFFFF"/>
      </a:lt1>
      <a:dk2>
        <a:srgbClr val="1B365D"/>
      </a:dk2>
      <a:lt2>
        <a:srgbClr val="DCDDDE"/>
      </a:lt2>
      <a:accent1>
        <a:srgbClr val="1E8AFF"/>
      </a:accent1>
      <a:accent2>
        <a:srgbClr val="FFA360"/>
      </a:accent2>
      <a:accent3>
        <a:srgbClr val="4CBCC0"/>
      </a:accent3>
      <a:accent4>
        <a:srgbClr val="FFC000"/>
      </a:accent4>
      <a:accent5>
        <a:srgbClr val="B1C9E8"/>
      </a:accent5>
      <a:accent6>
        <a:srgbClr val="D6D2C3"/>
      </a:accent6>
      <a:hlink>
        <a:srgbClr val="0C3AA7"/>
      </a:hlink>
      <a:folHlink>
        <a:srgbClr val="22477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K classic power point template" id="{6881C06C-4D95-1D4A-A2F3-8166356390FD}" vid="{24135B83-751D-EC43-AADD-F84AB8CE5DF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UK classic powerpoint template 16x9 - Copy</Template>
  <TotalTime>999</TotalTime>
  <Words>269</Words>
  <Application>Microsoft Office PowerPoint</Application>
  <PresentationFormat>Widescreen</PresentationFormat>
  <Paragraphs>30</Paragraphs>
  <Slides>8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Cambria Math</vt:lpstr>
      <vt:lpstr>Georgia</vt:lpstr>
      <vt:lpstr>Helvetica</vt:lpstr>
      <vt:lpstr>Wingdings</vt:lpstr>
      <vt:lpstr>Office Theme</vt:lpstr>
      <vt:lpstr>Polynomials – Writing Equations</vt:lpstr>
      <vt:lpstr>Announcements</vt:lpstr>
      <vt:lpstr>Warm-up Questions</vt:lpstr>
      <vt:lpstr>iClicker: Warm-up Question (short-answer)</vt:lpstr>
      <vt:lpstr>iClicker: Warm-up Question (short answer)</vt:lpstr>
      <vt:lpstr>iClicker Question (multiple-choice)</vt:lpstr>
      <vt:lpstr>Example</vt:lpstr>
      <vt:lpstr>Work on the desmos worksheet. Submit the last slide to Canvas for a grade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 Notation: Tables, Graphs, and Algebra Outside</dc:title>
  <dc:creator>Wawrzyniak, Chloe U.</dc:creator>
  <cp:lastModifiedBy>Wawrzyniak, Chloe U.</cp:lastModifiedBy>
  <cp:revision>1</cp:revision>
  <dcterms:created xsi:type="dcterms:W3CDTF">2022-11-29T14:34:55Z</dcterms:created>
  <dcterms:modified xsi:type="dcterms:W3CDTF">2023-06-28T22:44:06Z</dcterms:modified>
</cp:coreProperties>
</file>