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6" r:id="rId4"/>
    <p:sldId id="277" r:id="rId5"/>
    <p:sldId id="278" r:id="rId6"/>
    <p:sldId id="279" r:id="rId7"/>
    <p:sldId id="280" r:id="rId8"/>
    <p:sldId id="269" r:id="rId9"/>
    <p:sldId id="270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99A5F8-FB34-42F0-A7B7-B49F475C4432}" v="200" dt="2023-06-19T21:33:03.8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F4058696-64F9-4841-A1CA-14F28C2247AE}"/>
    <pc:docChg chg="custSel modSld">
      <pc:chgData name="Wawrzyniak, Chloe U." userId="1e6df874-8090-4650-9eab-158c9e9dc5e9" providerId="ADAL" clId="{F4058696-64F9-4841-A1CA-14F28C2247AE}" dt="2023-03-18T20:08:48.053" v="409" actId="1036"/>
      <pc:docMkLst>
        <pc:docMk/>
      </pc:docMkLst>
      <pc:sldChg chg="modSp mod">
        <pc:chgData name="Wawrzyniak, Chloe U." userId="1e6df874-8090-4650-9eab-158c9e9dc5e9" providerId="ADAL" clId="{F4058696-64F9-4841-A1CA-14F28C2247AE}" dt="2023-03-18T20:03:41.270" v="75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F4058696-64F9-4841-A1CA-14F28C2247AE}" dt="2023-03-18T20:03:41.270" v="75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F4058696-64F9-4841-A1CA-14F28C2247AE}" dt="2023-03-18T20:07:02.432" v="357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F4058696-64F9-4841-A1CA-14F28C2247AE}" dt="2023-03-18T20:03:54.039" v="9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F4058696-64F9-4841-A1CA-14F28C2247AE}" dt="2023-03-18T20:07:02.432" v="357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mod">
        <pc:chgData name="Wawrzyniak, Chloe U." userId="1e6df874-8090-4650-9eab-158c9e9dc5e9" providerId="ADAL" clId="{F4058696-64F9-4841-A1CA-14F28C2247AE}" dt="2023-03-18T20:08:48.053" v="409" actId="1036"/>
        <pc:sldMkLst>
          <pc:docMk/>
          <pc:sldMk cId="3416110189" sldId="273"/>
        </pc:sldMkLst>
        <pc:spChg chg="mod">
          <ac:chgData name="Wawrzyniak, Chloe U." userId="1e6df874-8090-4650-9eab-158c9e9dc5e9" providerId="ADAL" clId="{F4058696-64F9-4841-A1CA-14F28C2247AE}" dt="2023-03-18T20:08:38.105" v="376" actId="20577"/>
          <ac:spMkLst>
            <pc:docMk/>
            <pc:sldMk cId="3416110189" sldId="273"/>
            <ac:spMk id="3" creationId="{911A4D84-889C-D4AF-F960-ABE6E2CACB5C}"/>
          </ac:spMkLst>
        </pc:sp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5" creationId="{46689B86-E54E-06A5-891D-08E1F21FC937}"/>
          </ac:picMkLst>
        </pc:pic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6" creationId="{D02B3C92-6EED-B380-1BC8-E85C10A169A8}"/>
          </ac:picMkLst>
        </pc:pic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7" creationId="{76CECBC6-5E87-F39B-7AE5-343BD1C814B1}"/>
          </ac:picMkLst>
        </pc:picChg>
        <pc:picChg chg="mod">
          <ac:chgData name="Wawrzyniak, Chloe U." userId="1e6df874-8090-4650-9eab-158c9e9dc5e9" providerId="ADAL" clId="{F4058696-64F9-4841-A1CA-14F28C2247AE}" dt="2023-03-18T20:08:48.053" v="409" actId="1036"/>
          <ac:picMkLst>
            <pc:docMk/>
            <pc:sldMk cId="3416110189" sldId="273"/>
            <ac:picMk id="8" creationId="{9EEA7A7A-54E4-E49C-6466-9E81910CB149}"/>
          </ac:picMkLst>
        </pc:pic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5F99A5F8-FB34-42F0-A7B7-B49F475C4432}"/>
    <pc:docChg chg="custSel addSld delSld modSld">
      <pc:chgData name="Wawrzyniak, Chloe U." userId="1e6df874-8090-4650-9eab-158c9e9dc5e9" providerId="ADAL" clId="{5F99A5F8-FB34-42F0-A7B7-B49F475C4432}" dt="2023-06-19T21:33:03.875" v="341" actId="20577"/>
      <pc:docMkLst>
        <pc:docMk/>
      </pc:docMkLst>
      <pc:sldChg chg="modSp">
        <pc:chgData name="Wawrzyniak, Chloe U." userId="1e6df874-8090-4650-9eab-158c9e9dc5e9" providerId="ADAL" clId="{5F99A5F8-FB34-42F0-A7B7-B49F475C4432}" dt="2023-06-19T21:24:41.826" v="269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5F99A5F8-FB34-42F0-A7B7-B49F475C4432}" dt="2023-06-19T21:24:41.826" v="269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5F99A5F8-FB34-42F0-A7B7-B49F475C4432}" dt="2023-06-19T21:04:12.555" v="2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5F99A5F8-FB34-42F0-A7B7-B49F475C4432}" dt="2023-06-19T21:04:12.555" v="2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5F99A5F8-FB34-42F0-A7B7-B49F475C4432}" dt="2023-06-19T21:12:38.640" v="3" actId="47"/>
        <pc:sldMkLst>
          <pc:docMk/>
          <pc:sldMk cId="291709748" sldId="263"/>
        </pc:sldMkLst>
      </pc:sldChg>
      <pc:sldChg chg="del">
        <pc:chgData name="Wawrzyniak, Chloe U." userId="1e6df874-8090-4650-9eab-158c9e9dc5e9" providerId="ADAL" clId="{5F99A5F8-FB34-42F0-A7B7-B49F475C4432}" dt="2023-06-19T21:24:29.571" v="265" actId="47"/>
        <pc:sldMkLst>
          <pc:docMk/>
          <pc:sldMk cId="2559640734" sldId="271"/>
        </pc:sldMkLst>
      </pc:sldChg>
      <pc:sldChg chg="del">
        <pc:chgData name="Wawrzyniak, Chloe U." userId="1e6df874-8090-4650-9eab-158c9e9dc5e9" providerId="ADAL" clId="{5F99A5F8-FB34-42F0-A7B7-B49F475C4432}" dt="2023-06-19T21:12:39.977" v="4" actId="47"/>
        <pc:sldMkLst>
          <pc:docMk/>
          <pc:sldMk cId="3416110189" sldId="273"/>
        </pc:sldMkLst>
      </pc:sldChg>
      <pc:sldChg chg="del">
        <pc:chgData name="Wawrzyniak, Chloe U." userId="1e6df874-8090-4650-9eab-158c9e9dc5e9" providerId="ADAL" clId="{5F99A5F8-FB34-42F0-A7B7-B49F475C4432}" dt="2023-06-19T21:24:17.409" v="263" actId="47"/>
        <pc:sldMkLst>
          <pc:docMk/>
          <pc:sldMk cId="3605931280" sldId="274"/>
        </pc:sldMkLst>
      </pc:sldChg>
      <pc:sldChg chg="del">
        <pc:chgData name="Wawrzyniak, Chloe U." userId="1e6df874-8090-4650-9eab-158c9e9dc5e9" providerId="ADAL" clId="{5F99A5F8-FB34-42F0-A7B7-B49F475C4432}" dt="2023-06-19T21:24:19.076" v="264" actId="47"/>
        <pc:sldMkLst>
          <pc:docMk/>
          <pc:sldMk cId="1197840524" sldId="275"/>
        </pc:sldMkLst>
      </pc:sldChg>
      <pc:sldChg chg="addSp delSp modSp new mod modClrScheme chgLayout">
        <pc:chgData name="Wawrzyniak, Chloe U." userId="1e6df874-8090-4650-9eab-158c9e9dc5e9" providerId="ADAL" clId="{5F99A5F8-FB34-42F0-A7B7-B49F475C4432}" dt="2023-06-19T21:21:34.341" v="232" actId="20577"/>
        <pc:sldMkLst>
          <pc:docMk/>
          <pc:sldMk cId="3795683476" sldId="276"/>
        </pc:sldMkLst>
        <pc:spChg chg="mod ord">
          <ac:chgData name="Wawrzyniak, Chloe U." userId="1e6df874-8090-4650-9eab-158c9e9dc5e9" providerId="ADAL" clId="{5F99A5F8-FB34-42F0-A7B7-B49F475C4432}" dt="2023-06-19T21:16:51.666" v="26" actId="700"/>
          <ac:spMkLst>
            <pc:docMk/>
            <pc:sldMk cId="3795683476" sldId="276"/>
            <ac:spMk id="2" creationId="{89C9F340-5C9C-A171-A8F5-F915A3C82F45}"/>
          </ac:spMkLst>
        </pc:spChg>
        <pc:spChg chg="mod ord">
          <ac:chgData name="Wawrzyniak, Chloe U." userId="1e6df874-8090-4650-9eab-158c9e9dc5e9" providerId="ADAL" clId="{5F99A5F8-FB34-42F0-A7B7-B49F475C4432}" dt="2023-06-19T21:17:40.794" v="184" actId="20577"/>
          <ac:spMkLst>
            <pc:docMk/>
            <pc:sldMk cId="3795683476" sldId="276"/>
            <ac:spMk id="3" creationId="{9DF04002-F22F-103E-7BA8-5CFA2E10AFBC}"/>
          </ac:spMkLst>
        </pc:spChg>
        <pc:spChg chg="add del mod ord">
          <ac:chgData name="Wawrzyniak, Chloe U." userId="1e6df874-8090-4650-9eab-158c9e9dc5e9" providerId="ADAL" clId="{5F99A5F8-FB34-42F0-A7B7-B49F475C4432}" dt="2023-06-19T21:17:47.166" v="185" actId="3680"/>
          <ac:spMkLst>
            <pc:docMk/>
            <pc:sldMk cId="3795683476" sldId="276"/>
            <ac:spMk id="4" creationId="{49579FA0-1D1A-33DF-348E-4670F31ACDCB}"/>
          </ac:spMkLst>
        </pc:spChg>
        <pc:graphicFrameChg chg="add mod ord modGraphic">
          <ac:chgData name="Wawrzyniak, Chloe U." userId="1e6df874-8090-4650-9eab-158c9e9dc5e9" providerId="ADAL" clId="{5F99A5F8-FB34-42F0-A7B7-B49F475C4432}" dt="2023-06-19T21:21:34.341" v="232" actId="20577"/>
          <ac:graphicFrameMkLst>
            <pc:docMk/>
            <pc:sldMk cId="3795683476" sldId="276"/>
            <ac:graphicFrameMk id="5" creationId="{7E1564DE-F0A2-0EBB-BA27-32E433F3F6E6}"/>
          </ac:graphicFrameMkLst>
        </pc:graphicFrameChg>
      </pc:sldChg>
      <pc:sldChg chg="modSp add mod">
        <pc:chgData name="Wawrzyniak, Chloe U." userId="1e6df874-8090-4650-9eab-158c9e9dc5e9" providerId="ADAL" clId="{5F99A5F8-FB34-42F0-A7B7-B49F475C4432}" dt="2023-06-19T21:22:21.892" v="257" actId="20577"/>
        <pc:sldMkLst>
          <pc:docMk/>
          <pc:sldMk cId="2284490348" sldId="277"/>
        </pc:sldMkLst>
        <pc:spChg chg="mod">
          <ac:chgData name="Wawrzyniak, Chloe U." userId="1e6df874-8090-4650-9eab-158c9e9dc5e9" providerId="ADAL" clId="{5F99A5F8-FB34-42F0-A7B7-B49F475C4432}" dt="2023-06-19T21:22:14.937" v="256" actId="20577"/>
          <ac:spMkLst>
            <pc:docMk/>
            <pc:sldMk cId="2284490348" sldId="277"/>
            <ac:spMk id="2" creationId="{89C9F340-5C9C-A171-A8F5-F915A3C82F45}"/>
          </ac:spMkLst>
        </pc:spChg>
        <pc:spChg chg="mod">
          <ac:chgData name="Wawrzyniak, Chloe U." userId="1e6df874-8090-4650-9eab-158c9e9dc5e9" providerId="ADAL" clId="{5F99A5F8-FB34-42F0-A7B7-B49F475C4432}" dt="2023-06-19T21:22:21.892" v="257" actId="20577"/>
          <ac:spMkLst>
            <pc:docMk/>
            <pc:sldMk cId="2284490348" sldId="277"/>
            <ac:spMk id="3" creationId="{9DF04002-F22F-103E-7BA8-5CFA2E10AFBC}"/>
          </ac:spMkLst>
        </pc:spChg>
      </pc:sldChg>
      <pc:sldChg chg="modSp add mod">
        <pc:chgData name="Wawrzyniak, Chloe U." userId="1e6df874-8090-4650-9eab-158c9e9dc5e9" providerId="ADAL" clId="{5F99A5F8-FB34-42F0-A7B7-B49F475C4432}" dt="2023-06-19T21:22:29.977" v="260" actId="20577"/>
        <pc:sldMkLst>
          <pc:docMk/>
          <pc:sldMk cId="952829277" sldId="278"/>
        </pc:sldMkLst>
        <pc:spChg chg="mod">
          <ac:chgData name="Wawrzyniak, Chloe U." userId="1e6df874-8090-4650-9eab-158c9e9dc5e9" providerId="ADAL" clId="{5F99A5F8-FB34-42F0-A7B7-B49F475C4432}" dt="2023-06-19T21:22:24.765" v="258"/>
          <ac:spMkLst>
            <pc:docMk/>
            <pc:sldMk cId="952829277" sldId="278"/>
            <ac:spMk id="2" creationId="{89C9F340-5C9C-A171-A8F5-F915A3C82F45}"/>
          </ac:spMkLst>
        </pc:spChg>
        <pc:spChg chg="mod">
          <ac:chgData name="Wawrzyniak, Chloe U." userId="1e6df874-8090-4650-9eab-158c9e9dc5e9" providerId="ADAL" clId="{5F99A5F8-FB34-42F0-A7B7-B49F475C4432}" dt="2023-06-19T21:22:29.977" v="260" actId="20577"/>
          <ac:spMkLst>
            <pc:docMk/>
            <pc:sldMk cId="952829277" sldId="278"/>
            <ac:spMk id="3" creationId="{9DF04002-F22F-103E-7BA8-5CFA2E10AFBC}"/>
          </ac:spMkLst>
        </pc:spChg>
      </pc:sldChg>
      <pc:sldChg chg="modSp add mod">
        <pc:chgData name="Wawrzyniak, Chloe U." userId="1e6df874-8090-4650-9eab-158c9e9dc5e9" providerId="ADAL" clId="{5F99A5F8-FB34-42F0-A7B7-B49F475C4432}" dt="2023-06-19T21:22:36.299" v="262"/>
        <pc:sldMkLst>
          <pc:docMk/>
          <pc:sldMk cId="1401974404" sldId="279"/>
        </pc:sldMkLst>
        <pc:spChg chg="mod">
          <ac:chgData name="Wawrzyniak, Chloe U." userId="1e6df874-8090-4650-9eab-158c9e9dc5e9" providerId="ADAL" clId="{5F99A5F8-FB34-42F0-A7B7-B49F475C4432}" dt="2023-06-19T21:22:36.299" v="262"/>
          <ac:spMkLst>
            <pc:docMk/>
            <pc:sldMk cId="1401974404" sldId="279"/>
            <ac:spMk id="2" creationId="{89C9F340-5C9C-A171-A8F5-F915A3C82F45}"/>
          </ac:spMkLst>
        </pc:spChg>
        <pc:spChg chg="mod">
          <ac:chgData name="Wawrzyniak, Chloe U." userId="1e6df874-8090-4650-9eab-158c9e9dc5e9" providerId="ADAL" clId="{5F99A5F8-FB34-42F0-A7B7-B49F475C4432}" dt="2023-06-19T21:22:34.555" v="261" actId="20577"/>
          <ac:spMkLst>
            <pc:docMk/>
            <pc:sldMk cId="1401974404" sldId="279"/>
            <ac:spMk id="3" creationId="{9DF04002-F22F-103E-7BA8-5CFA2E10AFBC}"/>
          </ac:spMkLst>
        </pc:spChg>
      </pc:sldChg>
      <pc:sldChg chg="addSp delSp modSp new mod modClrScheme chgLayout">
        <pc:chgData name="Wawrzyniak, Chloe U." userId="1e6df874-8090-4650-9eab-158c9e9dc5e9" providerId="ADAL" clId="{5F99A5F8-FB34-42F0-A7B7-B49F475C4432}" dt="2023-06-19T21:33:03.875" v="341" actId="20577"/>
        <pc:sldMkLst>
          <pc:docMk/>
          <pc:sldMk cId="1684970556" sldId="280"/>
        </pc:sldMkLst>
        <pc:spChg chg="del mod ord">
          <ac:chgData name="Wawrzyniak, Chloe U." userId="1e6df874-8090-4650-9eab-158c9e9dc5e9" providerId="ADAL" clId="{5F99A5F8-FB34-42F0-A7B7-B49F475C4432}" dt="2023-06-19T21:25:43.485" v="271" actId="700"/>
          <ac:spMkLst>
            <pc:docMk/>
            <pc:sldMk cId="1684970556" sldId="280"/>
            <ac:spMk id="2" creationId="{40A4D602-CE85-4706-4F9F-F07725470D1B}"/>
          </ac:spMkLst>
        </pc:spChg>
        <pc:spChg chg="del">
          <ac:chgData name="Wawrzyniak, Chloe U." userId="1e6df874-8090-4650-9eab-158c9e9dc5e9" providerId="ADAL" clId="{5F99A5F8-FB34-42F0-A7B7-B49F475C4432}" dt="2023-06-19T21:25:43.485" v="271" actId="700"/>
          <ac:spMkLst>
            <pc:docMk/>
            <pc:sldMk cId="1684970556" sldId="280"/>
            <ac:spMk id="3" creationId="{246B6AE5-F6FA-AF18-7E4A-53DDC70A3CF7}"/>
          </ac:spMkLst>
        </pc:spChg>
        <pc:spChg chg="del mod ord">
          <ac:chgData name="Wawrzyniak, Chloe U." userId="1e6df874-8090-4650-9eab-158c9e9dc5e9" providerId="ADAL" clId="{5F99A5F8-FB34-42F0-A7B7-B49F475C4432}" dt="2023-06-19T21:25:43.485" v="271" actId="700"/>
          <ac:spMkLst>
            <pc:docMk/>
            <pc:sldMk cId="1684970556" sldId="280"/>
            <ac:spMk id="4" creationId="{5A0DC9F3-4C02-0039-D521-90904ECC6D3B}"/>
          </ac:spMkLst>
        </pc:spChg>
        <pc:spChg chg="add mod ord">
          <ac:chgData name="Wawrzyniak, Chloe U." userId="1e6df874-8090-4650-9eab-158c9e9dc5e9" providerId="ADAL" clId="{5F99A5F8-FB34-42F0-A7B7-B49F475C4432}" dt="2023-06-19T21:25:45.269" v="278" actId="20577"/>
          <ac:spMkLst>
            <pc:docMk/>
            <pc:sldMk cId="1684970556" sldId="280"/>
            <ac:spMk id="5" creationId="{D7678303-40B8-6526-CD52-8891AD30E918}"/>
          </ac:spMkLst>
        </pc:spChg>
        <pc:spChg chg="add mod ord">
          <ac:chgData name="Wawrzyniak, Chloe U." userId="1e6df874-8090-4650-9eab-158c9e9dc5e9" providerId="ADAL" clId="{5F99A5F8-FB34-42F0-A7B7-B49F475C4432}" dt="2023-06-19T21:33:03.875" v="341" actId="20577"/>
          <ac:spMkLst>
            <pc:docMk/>
            <pc:sldMk cId="1684970556" sldId="280"/>
            <ac:spMk id="6" creationId="{29DBB316-44EB-F2C6-9084-6B04E3E5406C}"/>
          </ac:spMkLst>
        </pc:spChg>
      </pc:sldChg>
    </pc:docChg>
  </pc:docChgLst>
  <pc:docChgLst>
    <pc:chgData name="Wawrzyniak, Chloe U." userId="1e6df874-8090-4650-9eab-158c9e9dc5e9" providerId="ADAL" clId="{E83AB512-2BD4-47BC-AEB6-255126AEBF5A}"/>
    <pc:docChg chg="custSel addSld modSld">
      <pc:chgData name="Wawrzyniak, Chloe U." userId="1e6df874-8090-4650-9eab-158c9e9dc5e9" providerId="ADAL" clId="{E83AB512-2BD4-47BC-AEB6-255126AEBF5A}" dt="2022-12-17T20:26:34.978" v="295"/>
      <pc:docMkLst>
        <pc:docMk/>
      </pc:docMkLst>
      <pc:sldChg chg="modSp mod">
        <pc:chgData name="Wawrzyniak, Chloe U." userId="1e6df874-8090-4650-9eab-158c9e9dc5e9" providerId="ADAL" clId="{E83AB512-2BD4-47BC-AEB6-255126AEBF5A}" dt="2022-12-17T20:26:09.424" v="29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E83AB512-2BD4-47BC-AEB6-255126AEBF5A}" dt="2022-12-17T20:26:09.424" v="29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E83AB512-2BD4-47BC-AEB6-255126AEBF5A}" dt="2022-12-17T20:02:12.161" v="249" actId="20577"/>
        <pc:sldMkLst>
          <pc:docMk/>
          <pc:sldMk cId="3117993" sldId="269"/>
        </pc:sldMkLst>
        <pc:spChg chg="mod">
          <ac:chgData name="Wawrzyniak, Chloe U." userId="1e6df874-8090-4650-9eab-158c9e9dc5e9" providerId="ADAL" clId="{E83AB512-2BD4-47BC-AEB6-255126AEBF5A}" dt="2022-12-17T20:00:33.777" v="50" actId="20577"/>
          <ac:spMkLst>
            <pc:docMk/>
            <pc:sldMk cId="3117993" sldId="269"/>
            <ac:spMk id="2" creationId="{340AECF2-A5DF-B1CC-EEFD-D5CDA71DA0DC}"/>
          </ac:spMkLst>
        </pc:spChg>
        <pc:spChg chg="mod">
          <ac:chgData name="Wawrzyniak, Chloe U." userId="1e6df874-8090-4650-9eab-158c9e9dc5e9" providerId="ADAL" clId="{E83AB512-2BD4-47BC-AEB6-255126AEBF5A}" dt="2022-12-17T20:02:12.161" v="249" actId="20577"/>
          <ac:spMkLst>
            <pc:docMk/>
            <pc:sldMk cId="3117993" sldId="269"/>
            <ac:spMk id="3" creationId="{AE56E123-21E9-0FDE-819A-2F9CCCDAC6C3}"/>
          </ac:spMkLst>
        </pc:spChg>
      </pc:sldChg>
      <pc:sldChg chg="modSp add">
        <pc:chgData name="Wawrzyniak, Chloe U." userId="1e6df874-8090-4650-9eab-158c9e9dc5e9" providerId="ADAL" clId="{E83AB512-2BD4-47BC-AEB6-255126AEBF5A}" dt="2022-12-17T20:02:05.375" v="247" actId="20577"/>
        <pc:sldMkLst>
          <pc:docMk/>
          <pc:sldMk cId="2370244943" sldId="270"/>
        </pc:sldMkLst>
        <pc:spChg chg="mod">
          <ac:chgData name="Wawrzyniak, Chloe U." userId="1e6df874-8090-4650-9eab-158c9e9dc5e9" providerId="ADAL" clId="{E83AB512-2BD4-47BC-AEB6-255126AEBF5A}" dt="2022-12-17T20:02:05.375" v="247" actId="20577"/>
          <ac:spMkLst>
            <pc:docMk/>
            <pc:sldMk cId="2370244943" sldId="270"/>
            <ac:spMk id="3" creationId="{AE56E123-21E9-0FDE-819A-2F9CCCDAC6C3}"/>
          </ac:spMkLst>
        </pc:spChg>
      </pc:sldChg>
      <pc:sldChg chg="modSp new mod">
        <pc:chgData name="Wawrzyniak, Chloe U." userId="1e6df874-8090-4650-9eab-158c9e9dc5e9" providerId="ADAL" clId="{E83AB512-2BD4-47BC-AEB6-255126AEBF5A}" dt="2022-12-17T20:02:19.879" v="283" actId="20577"/>
        <pc:sldMkLst>
          <pc:docMk/>
          <pc:sldMk cId="2559640734" sldId="271"/>
        </pc:sldMkLst>
        <pc:spChg chg="mod">
          <ac:chgData name="Wawrzyniak, Chloe U." userId="1e6df874-8090-4650-9eab-158c9e9dc5e9" providerId="ADAL" clId="{E83AB512-2BD4-47BC-AEB6-255126AEBF5A}" dt="2022-12-17T20:01:42.397" v="163" actId="20577"/>
          <ac:spMkLst>
            <pc:docMk/>
            <pc:sldMk cId="2559640734" sldId="271"/>
            <ac:spMk id="2" creationId="{D11B13A3-D951-6282-4D48-FBD5E7A457F7}"/>
          </ac:spMkLst>
        </pc:spChg>
        <pc:spChg chg="mod">
          <ac:chgData name="Wawrzyniak, Chloe U." userId="1e6df874-8090-4650-9eab-158c9e9dc5e9" providerId="ADAL" clId="{E83AB512-2BD4-47BC-AEB6-255126AEBF5A}" dt="2022-12-17T20:02:19.879" v="283" actId="20577"/>
          <ac:spMkLst>
            <pc:docMk/>
            <pc:sldMk cId="2559640734" sldId="271"/>
            <ac:spMk id="3" creationId="{54C82729-AB5D-2038-7C9D-EBF28F5B10CA}"/>
          </ac:spMkLst>
        </pc:spChg>
      </pc:sldChg>
      <pc:sldChg chg="add">
        <pc:chgData name="Wawrzyniak, Chloe U." userId="1e6df874-8090-4650-9eab-158c9e9dc5e9" providerId="ADAL" clId="{E83AB512-2BD4-47BC-AEB6-255126AEBF5A}" dt="2022-12-17T20:26:34.978" v="295"/>
        <pc:sldMkLst>
          <pc:docMk/>
          <pc:sldMk cId="3416110189" sldId="273"/>
        </pc:sldMkLst>
      </pc:sldChg>
      <pc:sldChg chg="add">
        <pc:chgData name="Wawrzyniak, Chloe U." userId="1e6df874-8090-4650-9eab-158c9e9dc5e9" providerId="ADAL" clId="{E83AB512-2BD4-47BC-AEB6-255126AEBF5A}" dt="2022-12-17T20:26:34.978" v="295"/>
        <pc:sldMkLst>
          <pc:docMk/>
          <pc:sldMk cId="3605931280" sldId="274"/>
        </pc:sldMkLst>
      </pc:sldChg>
      <pc:sldChg chg="add">
        <pc:chgData name="Wawrzyniak, Chloe U." userId="1e6df874-8090-4650-9eab-158c9e9dc5e9" providerId="ADAL" clId="{E83AB512-2BD4-47BC-AEB6-255126AEBF5A}" dt="2022-12-17T20:26:34.978" v="295"/>
        <pc:sldMkLst>
          <pc:docMk/>
          <pc:sldMk cId="1197840524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6D6583B-7ABB-D649-9A16-A4E06519CF0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77014" y="592266"/>
                <a:ext cx="5230435" cy="4424856"/>
              </a:xfrm>
            </p:spPr>
            <p:txBody>
              <a:bodyPr/>
              <a:lstStyle/>
              <a:p>
                <a:r>
                  <a:rPr lang="en-US" dirty="0"/>
                  <a:t>Exponential Functions – The Number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6D6583B-7ABB-D649-9A16-A4E06519CF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7014" y="592266"/>
                <a:ext cx="5230435" cy="4424856"/>
              </a:xfrm>
              <a:blipFill>
                <a:blip r:embed="rId2"/>
                <a:stretch>
                  <a:fillRect l="-4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1.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2.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3.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[1,3]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4483532"/>
                  </p:ext>
                </p:extLst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4483532"/>
                  </p:ext>
                </p:extLst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639" r="-10046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639" r="-46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01639" r="-10046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01639" r="-46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201639" r="-10046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201639" r="-46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301639" r="-10046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301639" r="-46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401639" r="-10046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401639" r="-46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9C9F340-5C9C-A171-A8F5-F915A3C8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</p:spTree>
    <p:extLst>
      <p:ext uri="{BB962C8B-B14F-4D97-AF65-F5344CB8AC3E}">
        <p14:creationId xmlns:p14="http://schemas.microsoft.com/office/powerpoint/2010/main" val="379568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1. What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639" r="-10046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639" r="-46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01639" r="-10046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01639" r="-46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201639" r="-10046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201639" r="-46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301639" r="-10046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301639" r="-46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401639" r="-10046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401639" r="-46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9C9F340-5C9C-A171-A8F5-F915A3C8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228449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2. Solve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639" r="-10046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639" r="-46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01639" r="-10046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01639" r="-46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201639" r="-10046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201639" r="-46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301639" r="-10046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301639" r="-46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401639" r="-10046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401639" r="-46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9C9F340-5C9C-A171-A8F5-F915A3C8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952829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given in the graph to the right.</a:t>
                </a:r>
              </a:p>
              <a:p>
                <a:r>
                  <a:rPr lang="en-US" dirty="0"/>
                  <a:t>3. What is the average rate of change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[1,3]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F04002-F22F-103E-7BA8-5CFA2E10AF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912" t="-1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E1564DE-F0A2-0EBB-BA27-32E433F3F6E6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3579417994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34800060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639" r="-100467" b="-4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639" r="-467" b="-4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889840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101639" r="-100467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101639" r="-467" b="-3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5313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201639" r="-10046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201639" r="-467" b="-2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520851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301639" r="-100467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301639" r="-467" b="-10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098609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4" t="-401639" r="-10046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0234" t="-401639" r="-467" b="-32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488454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9C9F340-5C9C-A171-A8F5-F915A3C82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(numeric)</a:t>
            </a:r>
          </a:p>
        </p:txBody>
      </p:sp>
    </p:spTree>
    <p:extLst>
      <p:ext uri="{BB962C8B-B14F-4D97-AF65-F5344CB8AC3E}">
        <p14:creationId xmlns:p14="http://schemas.microsoft.com/office/powerpoint/2010/main" val="1401974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678303-40B8-6526-CD52-8891AD30E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9DBB316-44EB-F2C6-9084-6B04E3E540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. What is the growth/decay rate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9DBB316-44EB-F2C6-9084-6B04E3E540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970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AECF2-A5DF-B1CC-EEFD-D5CDA71DA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56E123-21E9-0FDE-819A-2F9CCCDAC6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the exponential function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56E123-21E9-0FDE-819A-2F9CCCDAC6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AECF2-A5DF-B1CC-EEFD-D5CDA71DA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56E123-21E9-0FDE-819A-2F9CCCDAC6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the exponential function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=7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56E123-21E9-0FDE-819A-2F9CCCDAC6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0244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958</TotalTime>
  <Words>314</Words>
  <Application>Microsoft Office PowerPoint</Application>
  <PresentationFormat>Widescreen</PresentationFormat>
  <Paragraphs>75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Georgia</vt:lpstr>
      <vt:lpstr>Helvetica</vt:lpstr>
      <vt:lpstr>Wingdings</vt:lpstr>
      <vt:lpstr>Office Theme</vt:lpstr>
      <vt:lpstr>Exponential Functions – The Number e</vt:lpstr>
      <vt:lpstr>Announcements</vt:lpstr>
      <vt:lpstr>Warm-up Questions</vt:lpstr>
      <vt:lpstr>iClicker: Warm-up Question (numeric)</vt:lpstr>
      <vt:lpstr>iClicker: Warm-up Question (numeric)</vt:lpstr>
      <vt:lpstr>iClicker: Warm-up Question (numeric)</vt:lpstr>
      <vt:lpstr>Example</vt:lpstr>
      <vt:lpstr>Example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2023-06-19T21:33:13Z</dcterms:modified>
</cp:coreProperties>
</file>