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7F14CD15-E4E4-4EBA-BED3-269650B6B006}"/>
    <pc:docChg chg="undo custSel addSld delSld modSld">
      <pc:chgData name="Wawrzyniak, Chloe U." userId="1e6df874-8090-4650-9eab-158c9e9dc5e9" providerId="ADAL" clId="{7F14CD15-E4E4-4EBA-BED3-269650B6B006}" dt="2022-12-03T15:14:13.805" v="701" actId="20577"/>
      <pc:docMkLst>
        <pc:docMk/>
      </pc:docMkLst>
      <pc:sldChg chg="modSp mod">
        <pc:chgData name="Wawrzyniak, Chloe U." userId="1e6df874-8090-4650-9eab-158c9e9dc5e9" providerId="ADAL" clId="{7F14CD15-E4E4-4EBA-BED3-269650B6B006}" dt="2022-12-03T14:41:58.731" v="1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7F14CD15-E4E4-4EBA-BED3-269650B6B006}" dt="2022-12-03T14:41:58.731" v="1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7F14CD15-E4E4-4EBA-BED3-269650B6B006}" dt="2022-12-03T14:45:43.547" v="77" actId="20577"/>
        <pc:sldMkLst>
          <pc:docMk/>
          <pc:sldMk cId="2278947003" sldId="269"/>
        </pc:sldMkLst>
        <pc:spChg chg="mod">
          <ac:chgData name="Wawrzyniak, Chloe U." userId="1e6df874-8090-4650-9eab-158c9e9dc5e9" providerId="ADAL" clId="{7F14CD15-E4E4-4EBA-BED3-269650B6B006}" dt="2022-12-03T14:45:11.183" v="24" actId="20577"/>
          <ac:spMkLst>
            <pc:docMk/>
            <pc:sldMk cId="2278947003" sldId="269"/>
            <ac:spMk id="2" creationId="{95B3609F-C10D-C100-6B65-FB52A5FC3775}"/>
          </ac:spMkLst>
        </pc:spChg>
        <pc:spChg chg="mod">
          <ac:chgData name="Wawrzyniak, Chloe U." userId="1e6df874-8090-4650-9eab-158c9e9dc5e9" providerId="ADAL" clId="{7F14CD15-E4E4-4EBA-BED3-269650B6B006}" dt="2022-12-03T14:45:43.547" v="77" actId="20577"/>
          <ac:spMkLst>
            <pc:docMk/>
            <pc:sldMk cId="2278947003" sldId="269"/>
            <ac:spMk id="3" creationId="{A6E3B4A6-922B-4D31-DFB7-3F03047FB06A}"/>
          </ac:spMkLst>
        </pc:spChg>
      </pc:sldChg>
      <pc:sldChg chg="addSp modSp new mod">
        <pc:chgData name="Wawrzyniak, Chloe U." userId="1e6df874-8090-4650-9eab-158c9e9dc5e9" providerId="ADAL" clId="{7F14CD15-E4E4-4EBA-BED3-269650B6B006}" dt="2022-12-03T14:52:56.616" v="285" actId="20577"/>
        <pc:sldMkLst>
          <pc:docMk/>
          <pc:sldMk cId="4061651544" sldId="270"/>
        </pc:sldMkLst>
        <pc:spChg chg="mod">
          <ac:chgData name="Wawrzyniak, Chloe U." userId="1e6df874-8090-4650-9eab-158c9e9dc5e9" providerId="ADAL" clId="{7F14CD15-E4E4-4EBA-BED3-269650B6B006}" dt="2022-12-03T14:51:36.905" v="176" actId="27636"/>
          <ac:spMkLst>
            <pc:docMk/>
            <pc:sldMk cId="4061651544" sldId="270"/>
            <ac:spMk id="2" creationId="{E72468C0-05A6-A3AD-921E-DE185EFFCDB9}"/>
          </ac:spMkLst>
        </pc:spChg>
        <pc:spChg chg="mod">
          <ac:chgData name="Wawrzyniak, Chloe U." userId="1e6df874-8090-4650-9eab-158c9e9dc5e9" providerId="ADAL" clId="{7F14CD15-E4E4-4EBA-BED3-269650B6B006}" dt="2022-12-03T14:52:56.616" v="285" actId="20577"/>
          <ac:spMkLst>
            <pc:docMk/>
            <pc:sldMk cId="4061651544" sldId="270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4:52:01.920" v="234" actId="20577"/>
          <ac:spMkLst>
            <pc:docMk/>
            <pc:sldMk cId="4061651544" sldId="270"/>
            <ac:spMk id="4" creationId="{51B5F9DB-1F74-A315-7EF8-EE5CDCDB0ECC}"/>
          </ac:spMkLst>
        </pc:spChg>
        <pc:spChg chg="add mod">
          <ac:chgData name="Wawrzyniak, Chloe U." userId="1e6df874-8090-4650-9eab-158c9e9dc5e9" providerId="ADAL" clId="{7F14CD15-E4E4-4EBA-BED3-269650B6B006}" dt="2022-12-03T14:52:43.375" v="240" actId="14100"/>
          <ac:spMkLst>
            <pc:docMk/>
            <pc:sldMk cId="4061651544" sldId="270"/>
            <ac:spMk id="5" creationId="{819674AE-B73A-422B-30EE-0C2771EBCEEA}"/>
          </ac:spMkLst>
        </pc:spChg>
      </pc:sldChg>
      <pc:sldChg chg="modSp add mod">
        <pc:chgData name="Wawrzyniak, Chloe U." userId="1e6df874-8090-4650-9eab-158c9e9dc5e9" providerId="ADAL" clId="{7F14CD15-E4E4-4EBA-BED3-269650B6B006}" dt="2022-12-03T14:53:16.915" v="292" actId="20577"/>
        <pc:sldMkLst>
          <pc:docMk/>
          <pc:sldMk cId="3949959640" sldId="271"/>
        </pc:sldMkLst>
        <pc:spChg chg="mod">
          <ac:chgData name="Wawrzyniak, Chloe U." userId="1e6df874-8090-4650-9eab-158c9e9dc5e9" providerId="ADAL" clId="{7F14CD15-E4E4-4EBA-BED3-269650B6B006}" dt="2022-12-03T14:53:16.915" v="292" actId="20577"/>
          <ac:spMkLst>
            <pc:docMk/>
            <pc:sldMk cId="3949959640" sldId="271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4:53:13.040" v="287" actId="1076"/>
          <ac:spMkLst>
            <pc:docMk/>
            <pc:sldMk cId="3949959640" sldId="271"/>
            <ac:spMk id="5" creationId="{819674AE-B73A-422B-30EE-0C2771EBCEEA}"/>
          </ac:spMkLst>
        </pc:spChg>
      </pc:sldChg>
      <pc:sldChg chg="modSp add mod">
        <pc:chgData name="Wawrzyniak, Chloe U." userId="1e6df874-8090-4650-9eab-158c9e9dc5e9" providerId="ADAL" clId="{7F14CD15-E4E4-4EBA-BED3-269650B6B006}" dt="2022-12-03T14:55:55.949" v="357" actId="20577"/>
        <pc:sldMkLst>
          <pc:docMk/>
          <pc:sldMk cId="3747120555" sldId="272"/>
        </pc:sldMkLst>
        <pc:spChg chg="mod">
          <ac:chgData name="Wawrzyniak, Chloe U." userId="1e6df874-8090-4650-9eab-158c9e9dc5e9" providerId="ADAL" clId="{7F14CD15-E4E4-4EBA-BED3-269650B6B006}" dt="2022-12-03T14:55:55.949" v="357" actId="20577"/>
          <ac:spMkLst>
            <pc:docMk/>
            <pc:sldMk cId="3747120555" sldId="272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4:53:46.824" v="295" actId="14100"/>
          <ac:spMkLst>
            <pc:docMk/>
            <pc:sldMk cId="3747120555" sldId="272"/>
            <ac:spMk id="5" creationId="{819674AE-B73A-422B-30EE-0C2771EBCEEA}"/>
          </ac:spMkLst>
        </pc:spChg>
      </pc:sldChg>
      <pc:sldChg chg="modSp add">
        <pc:chgData name="Wawrzyniak, Chloe U." userId="1e6df874-8090-4650-9eab-158c9e9dc5e9" providerId="ADAL" clId="{7F14CD15-E4E4-4EBA-BED3-269650B6B006}" dt="2022-12-03T14:56:54.044" v="361" actId="20577"/>
        <pc:sldMkLst>
          <pc:docMk/>
          <pc:sldMk cId="4294768806" sldId="273"/>
        </pc:sldMkLst>
        <pc:spChg chg="mod">
          <ac:chgData name="Wawrzyniak, Chloe U." userId="1e6df874-8090-4650-9eab-158c9e9dc5e9" providerId="ADAL" clId="{7F14CD15-E4E4-4EBA-BED3-269650B6B006}" dt="2022-12-03T14:56:54.044" v="361" actId="20577"/>
          <ac:spMkLst>
            <pc:docMk/>
            <pc:sldMk cId="4294768806" sldId="273"/>
            <ac:spMk id="3" creationId="{A6E3B4A6-922B-4D31-DFB7-3F03047FB06A}"/>
          </ac:spMkLst>
        </pc:spChg>
      </pc:sldChg>
      <pc:sldChg chg="modSp add mod">
        <pc:chgData name="Wawrzyniak, Chloe U." userId="1e6df874-8090-4650-9eab-158c9e9dc5e9" providerId="ADAL" clId="{7F14CD15-E4E4-4EBA-BED3-269650B6B006}" dt="2022-12-03T15:04:16.992" v="501" actId="20577"/>
        <pc:sldMkLst>
          <pc:docMk/>
          <pc:sldMk cId="2085792607" sldId="274"/>
        </pc:sldMkLst>
        <pc:spChg chg="mod">
          <ac:chgData name="Wawrzyniak, Chloe U." userId="1e6df874-8090-4650-9eab-158c9e9dc5e9" providerId="ADAL" clId="{7F14CD15-E4E4-4EBA-BED3-269650B6B006}" dt="2022-12-03T15:04:16.992" v="501" actId="20577"/>
          <ac:spMkLst>
            <pc:docMk/>
            <pc:sldMk cId="2085792607" sldId="274"/>
            <ac:spMk id="2" creationId="{E72468C0-05A6-A3AD-921E-DE185EFFCDB9}"/>
          </ac:spMkLst>
        </pc:spChg>
        <pc:spChg chg="mod">
          <ac:chgData name="Wawrzyniak, Chloe U." userId="1e6df874-8090-4650-9eab-158c9e9dc5e9" providerId="ADAL" clId="{7F14CD15-E4E4-4EBA-BED3-269650B6B006}" dt="2022-12-03T15:02:14.724" v="439" actId="20577"/>
          <ac:spMkLst>
            <pc:docMk/>
            <pc:sldMk cId="2085792607" sldId="274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5:04:02.539" v="488" actId="14100"/>
          <ac:spMkLst>
            <pc:docMk/>
            <pc:sldMk cId="2085792607" sldId="274"/>
            <ac:spMk id="5" creationId="{819674AE-B73A-422B-30EE-0C2771EBCEEA}"/>
          </ac:spMkLst>
        </pc:spChg>
      </pc:sldChg>
      <pc:sldChg chg="add del">
        <pc:chgData name="Wawrzyniak, Chloe U." userId="1e6df874-8090-4650-9eab-158c9e9dc5e9" providerId="ADAL" clId="{7F14CD15-E4E4-4EBA-BED3-269650B6B006}" dt="2022-12-03T15:04:28.923" v="502" actId="47"/>
        <pc:sldMkLst>
          <pc:docMk/>
          <pc:sldMk cId="1320344322" sldId="275"/>
        </pc:sldMkLst>
      </pc:sldChg>
      <pc:sldChg chg="modSp add mod">
        <pc:chgData name="Wawrzyniak, Chloe U." userId="1e6df874-8090-4650-9eab-158c9e9dc5e9" providerId="ADAL" clId="{7F14CD15-E4E4-4EBA-BED3-269650B6B006}" dt="2022-12-03T15:07:21.666" v="619" actId="20577"/>
        <pc:sldMkLst>
          <pc:docMk/>
          <pc:sldMk cId="3443670632" sldId="275"/>
        </pc:sldMkLst>
        <pc:spChg chg="mod">
          <ac:chgData name="Wawrzyniak, Chloe U." userId="1e6df874-8090-4650-9eab-158c9e9dc5e9" providerId="ADAL" clId="{7F14CD15-E4E4-4EBA-BED3-269650B6B006}" dt="2022-12-03T15:07:21.666" v="619" actId="20577"/>
          <ac:spMkLst>
            <pc:docMk/>
            <pc:sldMk cId="3443670632" sldId="275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5:04:48.925" v="505" actId="1076"/>
          <ac:spMkLst>
            <pc:docMk/>
            <pc:sldMk cId="3443670632" sldId="275"/>
            <ac:spMk id="5" creationId="{819674AE-B73A-422B-30EE-0C2771EBCEEA}"/>
          </ac:spMkLst>
        </pc:spChg>
      </pc:sldChg>
      <pc:sldChg chg="add del">
        <pc:chgData name="Wawrzyniak, Chloe U." userId="1e6df874-8090-4650-9eab-158c9e9dc5e9" providerId="ADAL" clId="{7F14CD15-E4E4-4EBA-BED3-269650B6B006}" dt="2022-12-03T15:04:30.089" v="503" actId="47"/>
        <pc:sldMkLst>
          <pc:docMk/>
          <pc:sldMk cId="3388851199" sldId="276"/>
        </pc:sldMkLst>
      </pc:sldChg>
      <pc:sldChg chg="modSp add mod">
        <pc:chgData name="Wawrzyniak, Chloe U." userId="1e6df874-8090-4650-9eab-158c9e9dc5e9" providerId="ADAL" clId="{7F14CD15-E4E4-4EBA-BED3-269650B6B006}" dt="2022-12-03T15:14:13.805" v="701" actId="20577"/>
        <pc:sldMkLst>
          <pc:docMk/>
          <pc:sldMk cId="4083636322" sldId="276"/>
        </pc:sldMkLst>
        <pc:spChg chg="mod">
          <ac:chgData name="Wawrzyniak, Chloe U." userId="1e6df874-8090-4650-9eab-158c9e9dc5e9" providerId="ADAL" clId="{7F14CD15-E4E4-4EBA-BED3-269650B6B006}" dt="2022-12-03T15:14:13.805" v="701" actId="20577"/>
          <ac:spMkLst>
            <pc:docMk/>
            <pc:sldMk cId="4083636322" sldId="276"/>
            <ac:spMk id="3" creationId="{E4A0F62E-C4B6-7626-8625-6881BFEAC664}"/>
          </ac:spMkLst>
        </pc:spChg>
        <pc:spChg chg="mod">
          <ac:chgData name="Wawrzyniak, Chloe U." userId="1e6df874-8090-4650-9eab-158c9e9dc5e9" providerId="ADAL" clId="{7F14CD15-E4E4-4EBA-BED3-269650B6B006}" dt="2022-12-03T15:12:47.754" v="621" actId="1076"/>
          <ac:spMkLst>
            <pc:docMk/>
            <pc:sldMk cId="4083636322" sldId="276"/>
            <ac:spMk id="5" creationId="{819674AE-B73A-422B-30EE-0C2771EBCEEA}"/>
          </ac:spMkLst>
        </pc:spChg>
      </pc:sldChg>
    </pc:docChg>
  </pc:docChgLst>
  <pc:docChgLst>
    <pc:chgData name="Wawrzyniak, Chloe U." userId="1e6df874-8090-4650-9eab-158c9e9dc5e9" providerId="ADAL" clId="{52C7A601-E413-4A43-99E9-BED45D316E84}"/>
    <pc:docChg chg="modSld">
      <pc:chgData name="Wawrzyniak, Chloe U." userId="1e6df874-8090-4650-9eab-158c9e9dc5e9" providerId="ADAL" clId="{52C7A601-E413-4A43-99E9-BED45D316E84}" dt="2023-06-05T21:52:55.034" v="6" actId="20577"/>
      <pc:docMkLst>
        <pc:docMk/>
      </pc:docMkLst>
      <pc:sldChg chg="modSp mod">
        <pc:chgData name="Wawrzyniak, Chloe U." userId="1e6df874-8090-4650-9eab-158c9e9dc5e9" providerId="ADAL" clId="{52C7A601-E413-4A43-99E9-BED45D316E84}" dt="2023-06-05T21:52:55.034" v="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52C7A601-E413-4A43-99E9-BED45D316E84}" dt="2023-06-05T21:52:55.034" v="6" actId="20577"/>
          <ac:spMkLst>
            <pc:docMk/>
            <pc:sldMk cId="291709748" sldId="263"/>
            <ac:spMk id="5" creationId="{2E7E371A-8D61-25E4-C6E7-59BFE1F5AB82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8CD662D4-461C-48FC-BF5D-11775697DF17}"/>
    <pc:docChg chg="undo custSel addSld delSld modSld">
      <pc:chgData name="Wawrzyniak, Chloe U." userId="1e6df874-8090-4650-9eab-158c9e9dc5e9" providerId="ADAL" clId="{8CD662D4-461C-48FC-BF5D-11775697DF17}" dt="2023-01-18T18:30:21.020" v="290" actId="20577"/>
      <pc:docMkLst>
        <pc:docMk/>
      </pc:docMkLst>
      <pc:sldChg chg="modSp mod">
        <pc:chgData name="Wawrzyniak, Chloe U." userId="1e6df874-8090-4650-9eab-158c9e9dc5e9" providerId="ADAL" clId="{8CD662D4-461C-48FC-BF5D-11775697DF17}" dt="2023-01-03T18:05:25.944" v="28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8CD662D4-461C-48FC-BF5D-11775697DF17}" dt="2023-01-03T18:05:25.944" v="28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8CD662D4-461C-48FC-BF5D-11775697DF17}" dt="2023-01-18T18:30:21.020" v="29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8CD662D4-461C-48FC-BF5D-11775697DF17}" dt="2023-01-18T18:29:34.088" v="45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8CD662D4-461C-48FC-BF5D-11775697DF17}" dt="2023-01-18T18:30:21.020" v="29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add del">
        <pc:chgData name="Wawrzyniak, Chloe U." userId="1e6df874-8090-4650-9eab-158c9e9dc5e9" providerId="ADAL" clId="{8CD662D4-461C-48FC-BF5D-11775697DF17}" dt="2023-01-03T18:05:23.451" v="25" actId="47"/>
        <pc:sldMkLst>
          <pc:docMk/>
          <pc:sldMk cId="2278947003" sldId="269"/>
        </pc:sldMkLst>
      </pc:sldChg>
      <pc:sldChg chg="add del">
        <pc:chgData name="Wawrzyniak, Chloe U." userId="1e6df874-8090-4650-9eab-158c9e9dc5e9" providerId="ADAL" clId="{8CD662D4-461C-48FC-BF5D-11775697DF17}" dt="2023-01-03T18:05:22.628" v="24" actId="47"/>
        <pc:sldMkLst>
          <pc:docMk/>
          <pc:sldMk cId="4061651544" sldId="270"/>
        </pc:sldMkLst>
      </pc:sldChg>
      <pc:sldChg chg="add del">
        <pc:chgData name="Wawrzyniak, Chloe U." userId="1e6df874-8090-4650-9eab-158c9e9dc5e9" providerId="ADAL" clId="{8CD662D4-461C-48FC-BF5D-11775697DF17}" dt="2023-01-03T18:05:21.893" v="23" actId="47"/>
        <pc:sldMkLst>
          <pc:docMk/>
          <pc:sldMk cId="3949959640" sldId="271"/>
        </pc:sldMkLst>
      </pc:sldChg>
      <pc:sldChg chg="add del">
        <pc:chgData name="Wawrzyniak, Chloe U." userId="1e6df874-8090-4650-9eab-158c9e9dc5e9" providerId="ADAL" clId="{8CD662D4-461C-48FC-BF5D-11775697DF17}" dt="2023-01-03T18:05:21.308" v="22" actId="47"/>
        <pc:sldMkLst>
          <pc:docMk/>
          <pc:sldMk cId="3747120555" sldId="272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Inverse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</a:rPr>
                        <m:t>y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In the step highlighted to the left, why did we move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dirty="0"/>
                  <a:t>, rather than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350052" y="2860262"/>
            <a:ext cx="3048000" cy="940904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670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</a:rPr>
                        <m:t>y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0F62E-C4B6-7626-8625-6881BFEAC6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What happened in the step highlighted to the left?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331491" y="3756993"/>
            <a:ext cx="3048000" cy="940904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636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Tell me one thing you typically do when studying for a quiz or a test.</a:t>
            </a:r>
          </a:p>
          <a:p>
            <a:endParaRPr lang="en-US" dirty="0"/>
          </a:p>
          <a:p>
            <a:r>
              <a:rPr lang="en-US" dirty="0"/>
              <a:t>(There is no “right” answer here, I just want to get an idea of what studying looks like for you)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3609F-C10D-C100-6B65-FB52A5FC3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E3B4A6-922B-4D31-DFB7-3F03047FB0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+5</m:t>
                        </m:r>
                      </m:den>
                    </m:f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(−7)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E3B4A6-922B-4D31-DFB7-3F03047FB0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8947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−1=−7(3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−1=−21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=−34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In the step highlighted to the left, where did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−35</m:t>
                    </m:r>
                  </m:oMath>
                </a14:m>
                <a:r>
                  <a:rPr lang="en-US" dirty="0"/>
                  <a:t> come from?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350052" y="2884558"/>
            <a:ext cx="3048000" cy="544442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5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−1=−7(3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−1=−21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=−34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In the step highlighted to the left, where did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US" dirty="0"/>
                  <a:t> come from?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A0F62E-C4B6-7626-8625-6881BFEAC6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331491" y="3383723"/>
            <a:ext cx="3048000" cy="544442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5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−1=−7(3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−1=−21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−1=−35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=−34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−34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0F62E-C4B6-7626-8625-6881BFEAC6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 the step highlighted to the left, why did we divide by 23, instead of subtracting 23?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464904" y="3953566"/>
            <a:ext cx="3048000" cy="1541779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20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3609F-C10D-C100-6B65-FB52A5FC3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E3B4A6-922B-4D31-DFB7-3F03047FB0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+5</m:t>
                        </m:r>
                      </m:den>
                    </m:f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6E3B4A6-922B-4D31-DFB7-3F03047FB0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768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+5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</a:rPr>
                        <m:t>y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2−3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72468C0-05A6-A3AD-921E-DE185EFFCD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0F62E-C4B6-7626-8625-6881BFEAC6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What happened in the step highlighted to the left?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B5F9DB-1F74-A315-7EF8-EE5CDCD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9674AE-B73A-422B-30EE-0C2771EBCEEA}"/>
              </a:ext>
            </a:extLst>
          </p:cNvPr>
          <p:cNvSpPr/>
          <p:nvPr/>
        </p:nvSpPr>
        <p:spPr>
          <a:xfrm>
            <a:off x="2350052" y="2389810"/>
            <a:ext cx="3048000" cy="940904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79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919</TotalTime>
  <Words>527</Words>
  <Application>Microsoft Office PowerPoint</Application>
  <PresentationFormat>Widescreen</PresentationFormat>
  <Paragraphs>71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Inverse Functions</vt:lpstr>
      <vt:lpstr>Announcements</vt:lpstr>
      <vt:lpstr>iClicker: Warm-up Question (short-answer)</vt:lpstr>
      <vt:lpstr>Example</vt:lpstr>
      <vt:lpstr>iClicker Question (short-answer)</vt:lpstr>
      <vt:lpstr>iClicker Question (short-answer)</vt:lpstr>
      <vt:lpstr>iClicker Question (short-answer)</vt:lpstr>
      <vt:lpstr>Example</vt:lpstr>
      <vt:lpstr>iClicker Question (short-answer)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2023-06-05T21:53:06Z</dcterms:modified>
</cp:coreProperties>
</file>