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3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FB32990-7B25-4D34-818D-74BBB0382DFF}">
          <p14:sldIdLst>
            <p14:sldId id="258"/>
            <p14:sldId id="260"/>
            <p14:sldId id="263"/>
            <p14:sldId id="269"/>
          </p14:sldIdLst>
        </p14:section>
        <p14:section name="Example 1" id="{1A7C998C-9C5D-4E5E-BE8D-9F0FFBD027DE}">
          <p14:sldIdLst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  <p14:section name="Example 2" id="{CFEE1822-AA85-47BF-B965-77EA6DCB5361}">
          <p14:sldIdLst>
            <p14:sldId id="277"/>
            <p14:sldId id="278"/>
            <p14:sldId id="279"/>
            <p14:sldId id="280"/>
            <p14:sldId id="281"/>
            <p14:sldId id="283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B55FA5-0CED-4011-851B-8C577D9E8216}" v="267" dt="2023-06-19T19:57:01.5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-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4C14CB64-45F2-48C3-B67D-39BB0A0B2DC2}"/>
    <pc:docChg chg="custSel addSld delSld modSld">
      <pc:chgData name="Wawrzyniak, Chloe U." userId="1e6df874-8090-4650-9eab-158c9e9dc5e9" providerId="ADAL" clId="{4C14CB64-45F2-48C3-B67D-39BB0A0B2DC2}" dt="2023-02-07T18:00:47.545" v="1503" actId="20577"/>
      <pc:docMkLst>
        <pc:docMk/>
      </pc:docMkLst>
      <pc:sldChg chg="modSp mod">
        <pc:chgData name="Wawrzyniak, Chloe U." userId="1e6df874-8090-4650-9eab-158c9e9dc5e9" providerId="ADAL" clId="{4C14CB64-45F2-48C3-B67D-39BB0A0B2DC2}" dt="2022-12-04T12:56:24.028" v="5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4C14CB64-45F2-48C3-B67D-39BB0A0B2DC2}" dt="2022-12-04T12:56:24.028" v="5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4C14CB64-45F2-48C3-B67D-39BB0A0B2DC2}" dt="2023-02-07T18:00:21.334" v="1374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4C14CB64-45F2-48C3-B67D-39BB0A0B2DC2}" dt="2023-02-07T18:00:21.334" v="1374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4C14CB64-45F2-48C3-B67D-39BB0A0B2DC2}" dt="2023-02-07T18:00:47.545" v="1503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4C14CB64-45F2-48C3-B67D-39BB0A0B2DC2}" dt="2023-02-07T18:00:37.750" v="145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4C14CB64-45F2-48C3-B67D-39BB0A0B2DC2}" dt="2023-02-07T18:00:47.545" v="1503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addSp delSp modSp new mod modClrScheme chgLayout">
        <pc:chgData name="Wawrzyniak, Chloe U." userId="1e6df874-8090-4650-9eab-158c9e9dc5e9" providerId="ADAL" clId="{4C14CB64-45F2-48C3-B67D-39BB0A0B2DC2}" dt="2022-12-04T13:07:29.142" v="508" actId="113"/>
        <pc:sldMkLst>
          <pc:docMk/>
          <pc:sldMk cId="3242715078" sldId="269"/>
        </pc:sldMkLst>
        <pc:spChg chg="mod ord">
          <ac:chgData name="Wawrzyniak, Chloe U." userId="1e6df874-8090-4650-9eab-158c9e9dc5e9" providerId="ADAL" clId="{4C14CB64-45F2-48C3-B67D-39BB0A0B2DC2}" dt="2022-12-04T13:06:35.460" v="326" actId="700"/>
          <ac:spMkLst>
            <pc:docMk/>
            <pc:sldMk cId="3242715078" sldId="269"/>
            <ac:spMk id="2" creationId="{27ACE895-F12D-A9B0-74C8-6653500F253A}"/>
          </ac:spMkLst>
        </pc:spChg>
        <pc:spChg chg="del">
          <ac:chgData name="Wawrzyniak, Chloe U." userId="1e6df874-8090-4650-9eab-158c9e9dc5e9" providerId="ADAL" clId="{4C14CB64-45F2-48C3-B67D-39BB0A0B2DC2}" dt="2022-12-04T12:57:32.316" v="78" actId="3680"/>
          <ac:spMkLst>
            <pc:docMk/>
            <pc:sldMk cId="3242715078" sldId="269"/>
            <ac:spMk id="3" creationId="{F77BA077-6EC2-A461-9CF5-AF1715FB49B7}"/>
          </ac:spMkLst>
        </pc:spChg>
        <pc:spChg chg="add mod ord">
          <ac:chgData name="Wawrzyniak, Chloe U." userId="1e6df874-8090-4650-9eab-158c9e9dc5e9" providerId="ADAL" clId="{4C14CB64-45F2-48C3-B67D-39BB0A0B2DC2}" dt="2022-12-04T13:07:06.911" v="505" actId="20577"/>
          <ac:spMkLst>
            <pc:docMk/>
            <pc:sldMk cId="3242715078" sldId="269"/>
            <ac:spMk id="5" creationId="{A070FD9B-BA5D-067D-27F8-289289D2C74B}"/>
          </ac:spMkLst>
        </pc:spChg>
        <pc:graphicFrameChg chg="add mod ord modGraphic">
          <ac:chgData name="Wawrzyniak, Chloe U." userId="1e6df874-8090-4650-9eab-158c9e9dc5e9" providerId="ADAL" clId="{4C14CB64-45F2-48C3-B67D-39BB0A0B2DC2}" dt="2022-12-04T13:07:29.142" v="508" actId="113"/>
          <ac:graphicFrameMkLst>
            <pc:docMk/>
            <pc:sldMk cId="3242715078" sldId="269"/>
            <ac:graphicFrameMk id="4" creationId="{9928FB39-8036-CCC6-504E-64C794149D33}"/>
          </ac:graphicFrameMkLst>
        </pc:graphicFrameChg>
      </pc:sldChg>
      <pc:sldChg chg="addSp delSp modSp new mod">
        <pc:chgData name="Wawrzyniak, Chloe U." userId="1e6df874-8090-4650-9eab-158c9e9dc5e9" providerId="ADAL" clId="{4C14CB64-45F2-48C3-B67D-39BB0A0B2DC2}" dt="2022-12-04T13:08:50.732" v="733" actId="20577"/>
        <pc:sldMkLst>
          <pc:docMk/>
          <pc:sldMk cId="2070652123" sldId="270"/>
        </pc:sldMkLst>
        <pc:spChg chg="mod">
          <ac:chgData name="Wawrzyniak, Chloe U." userId="1e6df874-8090-4650-9eab-158c9e9dc5e9" providerId="ADAL" clId="{4C14CB64-45F2-48C3-B67D-39BB0A0B2DC2}" dt="2022-12-04T13:08:02.748" v="548" actId="20577"/>
          <ac:spMkLst>
            <pc:docMk/>
            <pc:sldMk cId="2070652123" sldId="270"/>
            <ac:spMk id="2" creationId="{CB07FFE0-C900-8057-835C-B3B1467DA2F0}"/>
          </ac:spMkLst>
        </pc:spChg>
        <pc:spChg chg="mod">
          <ac:chgData name="Wawrzyniak, Chloe U." userId="1e6df874-8090-4650-9eab-158c9e9dc5e9" providerId="ADAL" clId="{4C14CB64-45F2-48C3-B67D-39BB0A0B2DC2}" dt="2022-12-04T13:08:50.732" v="733" actId="20577"/>
          <ac:spMkLst>
            <pc:docMk/>
            <pc:sldMk cId="2070652123" sldId="270"/>
            <ac:spMk id="3" creationId="{D64CD8E9-DBEC-8590-6739-73F5BB33DAA9}"/>
          </ac:spMkLst>
        </pc:spChg>
        <pc:spChg chg="del">
          <ac:chgData name="Wawrzyniak, Chloe U." userId="1e6df874-8090-4650-9eab-158c9e9dc5e9" providerId="ADAL" clId="{4C14CB64-45F2-48C3-B67D-39BB0A0B2DC2}" dt="2022-12-04T13:07:53.288" v="510"/>
          <ac:spMkLst>
            <pc:docMk/>
            <pc:sldMk cId="2070652123" sldId="270"/>
            <ac:spMk id="4" creationId="{366352F4-E00E-7314-6E3C-8E431391785D}"/>
          </ac:spMkLst>
        </pc:spChg>
        <pc:graphicFrameChg chg="add mod">
          <ac:chgData name="Wawrzyniak, Chloe U." userId="1e6df874-8090-4650-9eab-158c9e9dc5e9" providerId="ADAL" clId="{4C14CB64-45F2-48C3-B67D-39BB0A0B2DC2}" dt="2022-12-04T13:07:53.288" v="510"/>
          <ac:graphicFrameMkLst>
            <pc:docMk/>
            <pc:sldMk cId="2070652123" sldId="270"/>
            <ac:graphicFrameMk id="5" creationId="{902C9F4F-E0BB-5867-145C-31A4E66B44B3}"/>
          </ac:graphicFrameMkLst>
        </pc:graphicFrameChg>
      </pc:sldChg>
      <pc:sldChg chg="modSp add mod">
        <pc:chgData name="Wawrzyniak, Chloe U." userId="1e6df874-8090-4650-9eab-158c9e9dc5e9" providerId="ADAL" clId="{4C14CB64-45F2-48C3-B67D-39BB0A0B2DC2}" dt="2022-12-04T13:10:16.636" v="892" actId="20577"/>
        <pc:sldMkLst>
          <pc:docMk/>
          <pc:sldMk cId="1426618771" sldId="271"/>
        </pc:sldMkLst>
        <pc:spChg chg="mod">
          <ac:chgData name="Wawrzyniak, Chloe U." userId="1e6df874-8090-4650-9eab-158c9e9dc5e9" providerId="ADAL" clId="{4C14CB64-45F2-48C3-B67D-39BB0A0B2DC2}" dt="2022-12-04T13:10:16.636" v="892" actId="20577"/>
          <ac:spMkLst>
            <pc:docMk/>
            <pc:sldMk cId="1426618771" sldId="271"/>
            <ac:spMk id="3" creationId="{D64CD8E9-DBEC-8590-6739-73F5BB33DAA9}"/>
          </ac:spMkLst>
        </pc:spChg>
        <pc:graphicFrameChg chg="modGraphic">
          <ac:chgData name="Wawrzyniak, Chloe U." userId="1e6df874-8090-4650-9eab-158c9e9dc5e9" providerId="ADAL" clId="{4C14CB64-45F2-48C3-B67D-39BB0A0B2DC2}" dt="2022-12-04T13:09:25.498" v="735" actId="207"/>
          <ac:graphicFrameMkLst>
            <pc:docMk/>
            <pc:sldMk cId="1426618771" sldId="271"/>
            <ac:graphicFrameMk id="5" creationId="{902C9F4F-E0BB-5867-145C-31A4E66B44B3}"/>
          </ac:graphicFrameMkLst>
        </pc:graphicFrameChg>
      </pc:sldChg>
      <pc:sldChg chg="modSp add mod">
        <pc:chgData name="Wawrzyniak, Chloe U." userId="1e6df874-8090-4650-9eab-158c9e9dc5e9" providerId="ADAL" clId="{4C14CB64-45F2-48C3-B67D-39BB0A0B2DC2}" dt="2022-12-04T13:10:50.603" v="955" actId="20577"/>
        <pc:sldMkLst>
          <pc:docMk/>
          <pc:sldMk cId="1155914942" sldId="272"/>
        </pc:sldMkLst>
        <pc:spChg chg="mod">
          <ac:chgData name="Wawrzyniak, Chloe U." userId="1e6df874-8090-4650-9eab-158c9e9dc5e9" providerId="ADAL" clId="{4C14CB64-45F2-48C3-B67D-39BB0A0B2DC2}" dt="2022-12-04T13:10:50.603" v="955" actId="20577"/>
          <ac:spMkLst>
            <pc:docMk/>
            <pc:sldMk cId="1155914942" sldId="272"/>
            <ac:spMk id="3" creationId="{D64CD8E9-DBEC-8590-6739-73F5BB33DAA9}"/>
          </ac:spMkLst>
        </pc:spChg>
        <pc:graphicFrameChg chg="modGraphic">
          <ac:chgData name="Wawrzyniak, Chloe U." userId="1e6df874-8090-4650-9eab-158c9e9dc5e9" providerId="ADAL" clId="{4C14CB64-45F2-48C3-B67D-39BB0A0B2DC2}" dt="2022-12-04T13:10:27.625" v="894" actId="207"/>
          <ac:graphicFrameMkLst>
            <pc:docMk/>
            <pc:sldMk cId="1155914942" sldId="272"/>
            <ac:graphicFrameMk id="5" creationId="{902C9F4F-E0BB-5867-145C-31A4E66B44B3}"/>
          </ac:graphicFrameMkLst>
        </pc:graphicFrameChg>
      </pc:sldChg>
      <pc:sldChg chg="add del">
        <pc:chgData name="Wawrzyniak, Chloe U." userId="1e6df874-8090-4650-9eab-158c9e9dc5e9" providerId="ADAL" clId="{4C14CB64-45F2-48C3-B67D-39BB0A0B2DC2}" dt="2022-12-04T13:11:35.298" v="957"/>
        <pc:sldMkLst>
          <pc:docMk/>
          <pc:sldMk cId="977379128" sldId="273"/>
        </pc:sldMkLst>
      </pc:sldChg>
      <pc:sldChg chg="modSp add">
        <pc:chgData name="Wawrzyniak, Chloe U." userId="1e6df874-8090-4650-9eab-158c9e9dc5e9" providerId="ADAL" clId="{4C14CB64-45F2-48C3-B67D-39BB0A0B2DC2}" dt="2022-12-04T13:11:51.543" v="980" actId="20577"/>
        <pc:sldMkLst>
          <pc:docMk/>
          <pc:sldMk cId="3707876985" sldId="273"/>
        </pc:sldMkLst>
        <pc:spChg chg="mod">
          <ac:chgData name="Wawrzyniak, Chloe U." userId="1e6df874-8090-4650-9eab-158c9e9dc5e9" providerId="ADAL" clId="{4C14CB64-45F2-48C3-B67D-39BB0A0B2DC2}" dt="2022-12-04T13:11:51.543" v="980" actId="20577"/>
          <ac:spMkLst>
            <pc:docMk/>
            <pc:sldMk cId="3707876985" sldId="273"/>
            <ac:spMk id="3" creationId="{D64CD8E9-DBEC-8590-6739-73F5BB33DAA9}"/>
          </ac:spMkLst>
        </pc:spChg>
      </pc:sldChg>
      <pc:sldChg chg="modSp add mod">
        <pc:chgData name="Wawrzyniak, Chloe U." userId="1e6df874-8090-4650-9eab-158c9e9dc5e9" providerId="ADAL" clId="{4C14CB64-45F2-48C3-B67D-39BB0A0B2DC2}" dt="2023-02-06T16:56:52.440" v="1305" actId="20577"/>
        <pc:sldMkLst>
          <pc:docMk/>
          <pc:sldMk cId="1175859662" sldId="274"/>
        </pc:sldMkLst>
        <pc:spChg chg="mod">
          <ac:chgData name="Wawrzyniak, Chloe U." userId="1e6df874-8090-4650-9eab-158c9e9dc5e9" providerId="ADAL" clId="{4C14CB64-45F2-48C3-B67D-39BB0A0B2DC2}" dt="2023-02-06T16:56:52.440" v="1305" actId="20577"/>
          <ac:spMkLst>
            <pc:docMk/>
            <pc:sldMk cId="1175859662" sldId="274"/>
            <ac:spMk id="3" creationId="{D64CD8E9-DBEC-8590-6739-73F5BB33DAA9}"/>
          </ac:spMkLst>
        </pc:spChg>
        <pc:graphicFrameChg chg="modGraphic">
          <ac:chgData name="Wawrzyniak, Chloe U." userId="1e6df874-8090-4650-9eab-158c9e9dc5e9" providerId="ADAL" clId="{4C14CB64-45F2-48C3-B67D-39BB0A0B2DC2}" dt="2022-12-04T13:12:06.788" v="982" actId="207"/>
          <ac:graphicFrameMkLst>
            <pc:docMk/>
            <pc:sldMk cId="1175859662" sldId="274"/>
            <ac:graphicFrameMk id="5" creationId="{902C9F4F-E0BB-5867-145C-31A4E66B44B3}"/>
          </ac:graphicFrameMkLst>
        </pc:graphicFrameChg>
      </pc:sldChg>
      <pc:sldChg chg="modSp add mod">
        <pc:chgData name="Wawrzyniak, Chloe U." userId="1e6df874-8090-4650-9eab-158c9e9dc5e9" providerId="ADAL" clId="{4C14CB64-45F2-48C3-B67D-39BB0A0B2DC2}" dt="2022-12-04T13:13:14.245" v="1215" actId="207"/>
        <pc:sldMkLst>
          <pc:docMk/>
          <pc:sldMk cId="3529118684" sldId="275"/>
        </pc:sldMkLst>
        <pc:spChg chg="mod">
          <ac:chgData name="Wawrzyniak, Chloe U." userId="1e6df874-8090-4650-9eab-158c9e9dc5e9" providerId="ADAL" clId="{4C14CB64-45F2-48C3-B67D-39BB0A0B2DC2}" dt="2022-12-04T13:13:02.766" v="1213" actId="20577"/>
          <ac:spMkLst>
            <pc:docMk/>
            <pc:sldMk cId="3529118684" sldId="275"/>
            <ac:spMk id="3" creationId="{D64CD8E9-DBEC-8590-6739-73F5BB33DAA9}"/>
          </ac:spMkLst>
        </pc:spChg>
        <pc:graphicFrameChg chg="modGraphic">
          <ac:chgData name="Wawrzyniak, Chloe U." userId="1e6df874-8090-4650-9eab-158c9e9dc5e9" providerId="ADAL" clId="{4C14CB64-45F2-48C3-B67D-39BB0A0B2DC2}" dt="2022-12-04T13:13:14.245" v="1215" actId="207"/>
          <ac:graphicFrameMkLst>
            <pc:docMk/>
            <pc:sldMk cId="3529118684" sldId="275"/>
            <ac:graphicFrameMk id="5" creationId="{902C9F4F-E0BB-5867-145C-31A4E66B44B3}"/>
          </ac:graphicFrameMkLst>
        </pc:graphicFrameChg>
      </pc:sldChg>
      <pc:sldChg chg="addSp delSp modSp new mod modClrScheme chgLayout">
        <pc:chgData name="Wawrzyniak, Chloe U." userId="1e6df874-8090-4650-9eab-158c9e9dc5e9" providerId="ADAL" clId="{4C14CB64-45F2-48C3-B67D-39BB0A0B2DC2}" dt="2022-12-04T13:16:17.343" v="1304" actId="20577"/>
        <pc:sldMkLst>
          <pc:docMk/>
          <pc:sldMk cId="397699321" sldId="276"/>
        </pc:sldMkLst>
        <pc:spChg chg="del mod ord">
          <ac:chgData name="Wawrzyniak, Chloe U." userId="1e6df874-8090-4650-9eab-158c9e9dc5e9" providerId="ADAL" clId="{4C14CB64-45F2-48C3-B67D-39BB0A0B2DC2}" dt="2022-12-04T13:13:28.348" v="1217" actId="700"/>
          <ac:spMkLst>
            <pc:docMk/>
            <pc:sldMk cId="397699321" sldId="276"/>
            <ac:spMk id="2" creationId="{5B5F5103-21FF-57CD-127F-2651D0B29BC5}"/>
          </ac:spMkLst>
        </pc:spChg>
        <pc:spChg chg="del mod ord">
          <ac:chgData name="Wawrzyniak, Chloe U." userId="1e6df874-8090-4650-9eab-158c9e9dc5e9" providerId="ADAL" clId="{4C14CB64-45F2-48C3-B67D-39BB0A0B2DC2}" dt="2022-12-04T13:13:28.348" v="1217" actId="700"/>
          <ac:spMkLst>
            <pc:docMk/>
            <pc:sldMk cId="397699321" sldId="276"/>
            <ac:spMk id="3" creationId="{4246F332-7CB3-7177-260C-B6BB60CA9A7A}"/>
          </ac:spMkLst>
        </pc:spChg>
        <pc:spChg chg="add mod ord">
          <ac:chgData name="Wawrzyniak, Chloe U." userId="1e6df874-8090-4650-9eab-158c9e9dc5e9" providerId="ADAL" clId="{4C14CB64-45F2-48C3-B67D-39BB0A0B2DC2}" dt="2022-12-04T13:16:17.343" v="1304" actId="20577"/>
          <ac:spMkLst>
            <pc:docMk/>
            <pc:sldMk cId="397699321" sldId="276"/>
            <ac:spMk id="4" creationId="{7F10C56F-570B-744D-7EFA-70133EFBD23F}"/>
          </ac:spMkLst>
        </pc:spChg>
        <pc:spChg chg="add mod ord">
          <ac:chgData name="Wawrzyniak, Chloe U." userId="1e6df874-8090-4650-9eab-158c9e9dc5e9" providerId="ADAL" clId="{4C14CB64-45F2-48C3-B67D-39BB0A0B2DC2}" dt="2022-12-04T13:15:55.985" v="1297" actId="20577"/>
          <ac:spMkLst>
            <pc:docMk/>
            <pc:sldMk cId="397699321" sldId="276"/>
            <ac:spMk id="5" creationId="{D467288C-E379-DAD6-AA79-61B18E08F724}"/>
          </ac:spMkLst>
        </pc:spChg>
        <pc:spChg chg="add del mod ord">
          <ac:chgData name="Wawrzyniak, Chloe U." userId="1e6df874-8090-4650-9eab-158c9e9dc5e9" providerId="ADAL" clId="{4C14CB64-45F2-48C3-B67D-39BB0A0B2DC2}" dt="2022-12-04T13:15:36.498" v="1218" actId="931"/>
          <ac:spMkLst>
            <pc:docMk/>
            <pc:sldMk cId="397699321" sldId="276"/>
            <ac:spMk id="6" creationId="{B2800F34-75B1-331D-8F76-EC8C0CAE6E95}"/>
          </ac:spMkLst>
        </pc:spChg>
        <pc:picChg chg="add mod">
          <ac:chgData name="Wawrzyniak, Chloe U." userId="1e6df874-8090-4650-9eab-158c9e9dc5e9" providerId="ADAL" clId="{4C14CB64-45F2-48C3-B67D-39BB0A0B2DC2}" dt="2022-12-04T13:15:38.205" v="1226" actId="27614"/>
          <ac:picMkLst>
            <pc:docMk/>
            <pc:sldMk cId="397699321" sldId="276"/>
            <ac:picMk id="8" creationId="{1D188FB8-E9D1-FE15-EA9E-408B4CDA7123}"/>
          </ac:picMkLst>
        </pc:pic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3DB55FA5-0CED-4011-851B-8C577D9E8216}"/>
    <pc:docChg chg="undo custSel addSld delSld modSld addSection modSection">
      <pc:chgData name="Wawrzyniak, Chloe U." userId="1e6df874-8090-4650-9eab-158c9e9dc5e9" providerId="ADAL" clId="{3DB55FA5-0CED-4011-851B-8C577D9E8216}" dt="2023-06-19T19:57:01.524" v="278" actId="20577"/>
      <pc:docMkLst>
        <pc:docMk/>
      </pc:docMkLst>
      <pc:sldChg chg="modSp mod">
        <pc:chgData name="Wawrzyniak, Chloe U." userId="1e6df874-8090-4650-9eab-158c9e9dc5e9" providerId="ADAL" clId="{3DB55FA5-0CED-4011-851B-8C577D9E8216}" dt="2023-06-19T19:05:04.486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3DB55FA5-0CED-4011-851B-8C577D9E8216}" dt="2023-06-19T19:05:04.486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add">
        <pc:chgData name="Wawrzyniak, Chloe U." userId="1e6df874-8090-4650-9eab-158c9e9dc5e9" providerId="ADAL" clId="{3DB55FA5-0CED-4011-851B-8C577D9E8216}" dt="2023-06-19T19:08:44.145" v="176" actId="20577"/>
        <pc:sldMkLst>
          <pc:docMk/>
          <pc:sldMk cId="824118461" sldId="277"/>
        </pc:sldMkLst>
        <pc:spChg chg="mod">
          <ac:chgData name="Wawrzyniak, Chloe U." userId="1e6df874-8090-4650-9eab-158c9e9dc5e9" providerId="ADAL" clId="{3DB55FA5-0CED-4011-851B-8C577D9E8216}" dt="2023-06-19T19:08:44.145" v="176" actId="20577"/>
          <ac:spMkLst>
            <pc:docMk/>
            <pc:sldMk cId="824118461" sldId="277"/>
            <ac:spMk id="3" creationId="{D64CD8E9-DBEC-8590-6739-73F5BB33DAA9}"/>
          </ac:spMkLst>
        </pc:spChg>
      </pc:sldChg>
      <pc:sldChg chg="modSp add mod">
        <pc:chgData name="Wawrzyniak, Chloe U." userId="1e6df874-8090-4650-9eab-158c9e9dc5e9" providerId="ADAL" clId="{3DB55FA5-0CED-4011-851B-8C577D9E8216}" dt="2023-06-19T19:09:07.305" v="181" actId="20577"/>
        <pc:sldMkLst>
          <pc:docMk/>
          <pc:sldMk cId="1751778566" sldId="278"/>
        </pc:sldMkLst>
        <pc:spChg chg="mod">
          <ac:chgData name="Wawrzyniak, Chloe U." userId="1e6df874-8090-4650-9eab-158c9e9dc5e9" providerId="ADAL" clId="{3DB55FA5-0CED-4011-851B-8C577D9E8216}" dt="2023-06-19T19:09:07.305" v="181" actId="20577"/>
          <ac:spMkLst>
            <pc:docMk/>
            <pc:sldMk cId="1751778566" sldId="278"/>
            <ac:spMk id="3" creationId="{D64CD8E9-DBEC-8590-6739-73F5BB33DAA9}"/>
          </ac:spMkLst>
        </pc:spChg>
      </pc:sldChg>
      <pc:sldChg chg="modSp add del mod">
        <pc:chgData name="Wawrzyniak, Chloe U." userId="1e6df874-8090-4650-9eab-158c9e9dc5e9" providerId="ADAL" clId="{3DB55FA5-0CED-4011-851B-8C577D9E8216}" dt="2023-06-19T19:10:31.738" v="218" actId="207"/>
        <pc:sldMkLst>
          <pc:docMk/>
          <pc:sldMk cId="1196470082" sldId="279"/>
        </pc:sldMkLst>
        <pc:spChg chg="mod">
          <ac:chgData name="Wawrzyniak, Chloe U." userId="1e6df874-8090-4650-9eab-158c9e9dc5e9" providerId="ADAL" clId="{3DB55FA5-0CED-4011-851B-8C577D9E8216}" dt="2023-06-19T19:09:44.505" v="216" actId="20577"/>
          <ac:spMkLst>
            <pc:docMk/>
            <pc:sldMk cId="1196470082" sldId="279"/>
            <ac:spMk id="3" creationId="{D64CD8E9-DBEC-8590-6739-73F5BB33DAA9}"/>
          </ac:spMkLst>
        </pc:spChg>
        <pc:graphicFrameChg chg="modGraphic">
          <ac:chgData name="Wawrzyniak, Chloe U." userId="1e6df874-8090-4650-9eab-158c9e9dc5e9" providerId="ADAL" clId="{3DB55FA5-0CED-4011-851B-8C577D9E8216}" dt="2023-06-19T19:10:31.738" v="218" actId="207"/>
          <ac:graphicFrameMkLst>
            <pc:docMk/>
            <pc:sldMk cId="1196470082" sldId="279"/>
            <ac:graphicFrameMk id="5" creationId="{902C9F4F-E0BB-5867-145C-31A4E66B44B3}"/>
          </ac:graphicFrameMkLst>
        </pc:graphicFrameChg>
      </pc:sldChg>
      <pc:sldChg chg="modSp add">
        <pc:chgData name="Wawrzyniak, Chloe U." userId="1e6df874-8090-4650-9eab-158c9e9dc5e9" providerId="ADAL" clId="{3DB55FA5-0CED-4011-851B-8C577D9E8216}" dt="2023-06-19T19:10:54.639" v="238" actId="20577"/>
        <pc:sldMkLst>
          <pc:docMk/>
          <pc:sldMk cId="1638639133" sldId="280"/>
        </pc:sldMkLst>
        <pc:spChg chg="mod">
          <ac:chgData name="Wawrzyniak, Chloe U." userId="1e6df874-8090-4650-9eab-158c9e9dc5e9" providerId="ADAL" clId="{3DB55FA5-0CED-4011-851B-8C577D9E8216}" dt="2023-06-19T19:10:54.639" v="238" actId="20577"/>
          <ac:spMkLst>
            <pc:docMk/>
            <pc:sldMk cId="1638639133" sldId="280"/>
            <ac:spMk id="3" creationId="{D64CD8E9-DBEC-8590-6739-73F5BB33DAA9}"/>
          </ac:spMkLst>
        </pc:spChg>
      </pc:sldChg>
      <pc:sldChg chg="modSp add mod">
        <pc:chgData name="Wawrzyniak, Chloe U." userId="1e6df874-8090-4650-9eab-158c9e9dc5e9" providerId="ADAL" clId="{3DB55FA5-0CED-4011-851B-8C577D9E8216}" dt="2023-06-19T19:11:16.217" v="251" actId="20577"/>
        <pc:sldMkLst>
          <pc:docMk/>
          <pc:sldMk cId="3126799937" sldId="281"/>
        </pc:sldMkLst>
        <pc:spChg chg="mod">
          <ac:chgData name="Wawrzyniak, Chloe U." userId="1e6df874-8090-4650-9eab-158c9e9dc5e9" providerId="ADAL" clId="{3DB55FA5-0CED-4011-851B-8C577D9E8216}" dt="2023-06-19T19:11:16.217" v="251" actId="20577"/>
          <ac:spMkLst>
            <pc:docMk/>
            <pc:sldMk cId="3126799937" sldId="281"/>
            <ac:spMk id="3" creationId="{D64CD8E9-DBEC-8590-6739-73F5BB33DAA9}"/>
          </ac:spMkLst>
        </pc:spChg>
      </pc:sldChg>
      <pc:sldChg chg="add del">
        <pc:chgData name="Wawrzyniak, Chloe U." userId="1e6df874-8090-4650-9eab-158c9e9dc5e9" providerId="ADAL" clId="{3DB55FA5-0CED-4011-851B-8C577D9E8216}" dt="2023-06-19T19:11:31.658" v="252" actId="47"/>
        <pc:sldMkLst>
          <pc:docMk/>
          <pc:sldMk cId="1669135734" sldId="282"/>
        </pc:sldMkLst>
      </pc:sldChg>
      <pc:sldChg chg="addSp delSp modSp add mod modClrScheme chgLayout">
        <pc:chgData name="Wawrzyniak, Chloe U." userId="1e6df874-8090-4650-9eab-158c9e9dc5e9" providerId="ADAL" clId="{3DB55FA5-0CED-4011-851B-8C577D9E8216}" dt="2023-06-19T19:57:01.524" v="278" actId="20577"/>
        <pc:sldMkLst>
          <pc:docMk/>
          <pc:sldMk cId="3467151179" sldId="283"/>
        </pc:sldMkLst>
        <pc:spChg chg="add del mod">
          <ac:chgData name="Wawrzyniak, Chloe U." userId="1e6df874-8090-4650-9eab-158c9e9dc5e9" providerId="ADAL" clId="{3DB55FA5-0CED-4011-851B-8C577D9E8216}" dt="2023-06-19T19:11:38.982" v="254" actId="700"/>
          <ac:spMkLst>
            <pc:docMk/>
            <pc:sldMk cId="3467151179" sldId="283"/>
            <ac:spMk id="3" creationId="{9948960E-B21A-794E-7288-D02F750F4084}"/>
          </ac:spMkLst>
        </pc:spChg>
        <pc:spChg chg="mod ord">
          <ac:chgData name="Wawrzyniak, Chloe U." userId="1e6df874-8090-4650-9eab-158c9e9dc5e9" providerId="ADAL" clId="{3DB55FA5-0CED-4011-851B-8C577D9E8216}" dt="2023-06-19T19:11:38.982" v="254" actId="700"/>
          <ac:spMkLst>
            <pc:docMk/>
            <pc:sldMk cId="3467151179" sldId="283"/>
            <ac:spMk id="4" creationId="{7F10C56F-570B-744D-7EFA-70133EFBD23F}"/>
          </ac:spMkLst>
        </pc:spChg>
        <pc:spChg chg="mod ord">
          <ac:chgData name="Wawrzyniak, Chloe U." userId="1e6df874-8090-4650-9eab-158c9e9dc5e9" providerId="ADAL" clId="{3DB55FA5-0CED-4011-851B-8C577D9E8216}" dt="2023-06-19T19:57:01.524" v="278" actId="20577"/>
          <ac:spMkLst>
            <pc:docMk/>
            <pc:sldMk cId="3467151179" sldId="283"/>
            <ac:spMk id="5" creationId="{D467288C-E379-DAD6-AA79-61B18E08F724}"/>
          </ac:spMkLst>
        </pc:spChg>
        <pc:picChg chg="del">
          <ac:chgData name="Wawrzyniak, Chloe U." userId="1e6df874-8090-4650-9eab-158c9e9dc5e9" providerId="ADAL" clId="{3DB55FA5-0CED-4011-851B-8C577D9E8216}" dt="2023-06-19T19:11:33.680" v="253" actId="478"/>
          <ac:picMkLst>
            <pc:docMk/>
            <pc:sldMk cId="3467151179" sldId="283"/>
            <ac:picMk id="8" creationId="{1D188FB8-E9D1-FE15-EA9E-408B4CDA712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 err="1"/>
              <a:t>Ttransformations</a:t>
            </a:r>
            <a:r>
              <a:rPr lang="en-US" dirty="0"/>
              <a:t> – Summary and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Suppose we want to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 Now that we know the 2 represents a horizontal scale, is it a stretch or compression?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Stretch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Compression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46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81519395"/>
              </p:ext>
            </p:extLst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9118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467288C-E379-DAD6-AA79-61B18E08F72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467288C-E379-DAD6-AA79-61B18E08F7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1D188FB8-E9D1-FE15-EA9E-408B4CDA71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F10C56F-570B-744D-7EFA-70133EFB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97699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the domain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(−5,1)</m:t>
                    </m:r>
                  </m:oMath>
                </a14:m>
                <a:r>
                  <a:rPr lang="en-US" dirty="0"/>
                  <a:t> and its range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(−2,7]</m:t>
                    </m:r>
                  </m:oMath>
                </a14:m>
                <a:r>
                  <a:rPr lang="en-US" dirty="0"/>
                  <a:t>. Suppose we want find the domain and range of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. Let’s start with the 4. Does the 4 represent a vertical or horizontal transformation?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46" r="-716" b="-1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118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Suppose the domain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(−5,1)</m:t>
                    </m:r>
                  </m:oMath>
                </a14:m>
                <a:r>
                  <a:rPr lang="en-US" dirty="0"/>
                  <a:t> and its range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(−2,7]</m:t>
                    </m:r>
                  </m:oMath>
                </a14:m>
                <a:r>
                  <a:rPr lang="en-US" dirty="0"/>
                  <a:t>. Suppose we want find the domain and range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. Now that we know that the 4 is a vertical transformation, is it a shift, scale, or reflection?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6" t="-4913" b="-4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778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Suppose the domain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(−5,1)</m:t>
                    </m:r>
                  </m:oMath>
                </a14:m>
                <a:r>
                  <a:rPr lang="en-US" dirty="0"/>
                  <a:t> and its range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(−2,7]</m:t>
                    </m:r>
                  </m:oMath>
                </a14:m>
                <a:r>
                  <a:rPr lang="en-US" dirty="0"/>
                  <a:t>. Suppose we want find the domain and range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. Let’s start with the 4. Now that we know that the 4 is a vertical scale, is it a stretch or compression?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down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46" r="-1313" b="-1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652592732"/>
              </p:ext>
            </p:extLst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470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the domain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(−5,1)</m:t>
                    </m:r>
                  </m:oMath>
                </a14:m>
                <a:r>
                  <a:rPr lang="en-US" dirty="0"/>
                  <a:t> and its range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(−2,7]</m:t>
                    </m:r>
                  </m:oMath>
                </a14:m>
                <a:r>
                  <a:rPr lang="en-US" dirty="0"/>
                  <a:t>. Suppose we want find the domain and range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. Now, let’s do the negative. Does the negative represent a vertical or horizontal transformation?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46" b="-1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8639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Suppose the domain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(−5,1)</m:t>
                    </m:r>
                  </m:oMath>
                </a14:m>
                <a:r>
                  <a:rPr lang="en-US" dirty="0"/>
                  <a:t> and its range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(−2,7]</m:t>
                    </m:r>
                  </m:oMath>
                </a14:m>
                <a:r>
                  <a:rPr lang="en-US" dirty="0"/>
                  <a:t>. Suppose we want find the domain and range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. Now that we know the negative represents a horizontal transformation, is it a shift, scale, or reflection?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6" t="-4913" r="-179" b="-4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799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F10C56F-570B-744D-7EFA-70133EFB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467288C-E379-DAD6-AA79-61B18E08F7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the domain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(−5,1)</m:t>
                    </m:r>
                  </m:oMath>
                </a14:m>
                <a:r>
                  <a:rPr lang="en-US" dirty="0"/>
                  <a:t> and its range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(−2,7]</m:t>
                    </m:r>
                  </m:oMath>
                </a14:m>
                <a:r>
                  <a:rPr lang="en-US" dirty="0"/>
                  <a:t>. </a:t>
                </a:r>
                <a:r>
                  <a:rPr lang="en-US"/>
                  <a:t>What are </a:t>
                </a:r>
                <a:r>
                  <a:rPr lang="en-US" dirty="0"/>
                  <a:t>the domain and range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467288C-E379-DAD6-AA79-61B18E08F7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7151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Announcement Question (multiple-answer)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days of the week do I have office hours?</a:t>
            </a:r>
          </a:p>
          <a:p>
            <a:pPr marL="457200" indent="-457200">
              <a:buAutoNum type="alphaUcPeriod"/>
            </a:pPr>
            <a:r>
              <a:rPr lang="en-US" dirty="0"/>
              <a:t>Mondays</a:t>
            </a:r>
          </a:p>
          <a:p>
            <a:pPr marL="457200" indent="-457200">
              <a:buAutoNum type="alphaUcPeriod"/>
            </a:pPr>
            <a:r>
              <a:rPr lang="en-US" dirty="0"/>
              <a:t>Tuesdays</a:t>
            </a:r>
          </a:p>
          <a:p>
            <a:pPr marL="457200" indent="-457200">
              <a:buAutoNum type="alphaUcPeriod"/>
            </a:pPr>
            <a:r>
              <a:rPr lang="en-US" dirty="0"/>
              <a:t>Wednesdays</a:t>
            </a:r>
          </a:p>
          <a:p>
            <a:pPr marL="457200" indent="-457200">
              <a:buAutoNum type="alphaUcPeriod"/>
            </a:pPr>
            <a:r>
              <a:rPr lang="en-US" dirty="0"/>
              <a:t>Thursdays</a:t>
            </a:r>
          </a:p>
          <a:p>
            <a:pPr marL="457200" indent="-457200">
              <a:buAutoNum type="alphaUcPeriod"/>
            </a:pPr>
            <a:r>
              <a:rPr lang="en-US" dirty="0"/>
              <a:t>Fridays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E895-F12D-A9B0-74C8-6653500F2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Transformations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928FB39-8036-CCC6-504E-64C794149D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7178922"/>
              </p:ext>
            </p:extLst>
          </p:nvPr>
        </p:nvGraphicFramePr>
        <p:xfrm>
          <a:off x="1357313" y="1213140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070FD9B-BA5D-067D-27F8-289289D2C74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Don’t memorize 10 transformations. Use the chart to organize the information. Then, you ask yourself 2-3 multiple-choice questions, with only 2 or 3 options in each step.</a:t>
            </a:r>
          </a:p>
        </p:txBody>
      </p:sp>
    </p:spTree>
    <p:extLst>
      <p:ext uri="{BB962C8B-B14F-4D97-AF65-F5344CB8AC3E}">
        <p14:creationId xmlns:p14="http://schemas.microsoft.com/office/powerpoint/2010/main" val="324271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we want to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 Let’s start with the 3. Does the 3 represent a vertical or horizontal transformation?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781921454"/>
              </p:ext>
            </p:extLst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652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Suppose we want to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 Now that we know that the 3 is a vertical transformation, is it a shift, scale, or reflection?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5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50868449"/>
              </p:ext>
            </p:extLst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618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Suppose we want to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 Now that we know that the 3 is a vertical shift, is it a shift up or down?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down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535266070"/>
              </p:ext>
            </p:extLst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914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we want to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 Now, let’s do the 2. Does the 2 represent a vertical or horizontal transformation?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46" r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876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FFE0-C900-8057-835C-B3B1467DA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iCicker</a:t>
            </a:r>
            <a:r>
              <a:rPr lang="en-US" dirty="0"/>
              <a:t>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Suppose we want to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 Now that we know the 2 represents a horizontal transformation, is it a shift, scale, or reflection?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Scale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Reflection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4CD8E9-DBEC-8590-6739-73F5BB33DA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5780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2C9F4F-E0BB-5867-145C-31A4E66B44B3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557735912"/>
              </p:ext>
            </p:extLst>
          </p:nvPr>
        </p:nvGraphicFramePr>
        <p:xfrm>
          <a:off x="1357313" y="3538538"/>
          <a:ext cx="10218735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245">
                  <a:extLst>
                    <a:ext uri="{9D8B030D-6E8A-4147-A177-3AD203B41FA5}">
                      <a16:colId xmlns:a16="http://schemas.microsoft.com/office/drawing/2014/main" val="790366185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36104774"/>
                    </a:ext>
                  </a:extLst>
                </a:gridCol>
                <a:gridCol w="3406245">
                  <a:extLst>
                    <a:ext uri="{9D8B030D-6E8A-4147-A177-3AD203B41FA5}">
                      <a16:colId xmlns:a16="http://schemas.microsoft.com/office/drawing/2014/main" val="1588955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Vertical Transformation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Horizontal Transformation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6998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Shift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up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left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9057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down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Shift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68046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b="1" dirty="0"/>
                        <a:t>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stretch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stretch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87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compression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compression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83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reflection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Horizontal reflection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117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859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962</TotalTime>
  <Words>1053</Words>
  <Application>Microsoft Office PowerPoint</Application>
  <PresentationFormat>Widescreen</PresentationFormat>
  <Paragraphs>254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Cambria Math</vt:lpstr>
      <vt:lpstr>Georgia</vt:lpstr>
      <vt:lpstr>Helvetica</vt:lpstr>
      <vt:lpstr>Wingdings</vt:lpstr>
      <vt:lpstr>Office Theme</vt:lpstr>
      <vt:lpstr>Ttransformations – Summary and Review</vt:lpstr>
      <vt:lpstr>Announcements</vt:lpstr>
      <vt:lpstr>iClicker: Announcement Question (multiple-answer)</vt:lpstr>
      <vt:lpstr>Summary of Transformations</vt:lpstr>
      <vt:lpstr>iCicker Question (multiple-choice)</vt:lpstr>
      <vt:lpstr>iCicker Question (multiple-choice)</vt:lpstr>
      <vt:lpstr>iCicker Question (multiple-choice)</vt:lpstr>
      <vt:lpstr>iCicker Question (multiple-choice)</vt:lpstr>
      <vt:lpstr>iCicker Question (multiple-choice)</vt:lpstr>
      <vt:lpstr>iCicker Question (multiple-choice)</vt:lpstr>
      <vt:lpstr>Example</vt:lpstr>
      <vt:lpstr>iCicker Question (multiple-choice)</vt:lpstr>
      <vt:lpstr>iCicker Question (multiple-choice)</vt:lpstr>
      <vt:lpstr>iCicker Question (multiple-choice)</vt:lpstr>
      <vt:lpstr>iCicker Question (multiple-choice)</vt:lpstr>
      <vt:lpstr>iCicker Question (multiple-choice)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2023-06-19T19:57:12Z</dcterms:modified>
</cp:coreProperties>
</file>