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7" r:id="rId4"/>
    <p:sldId id="263" r:id="rId5"/>
    <p:sldId id="278" r:id="rId6"/>
    <p:sldId id="279" r:id="rId7"/>
    <p:sldId id="280" r:id="rId8"/>
    <p:sldId id="266" r:id="rId9"/>
    <p:sldId id="267" r:id="rId10"/>
    <p:sldId id="281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6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003687-9EFB-4B5F-98CB-8C531A27AFEA}" v="1" dt="2023-06-22T13:42:53.4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36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C7BE2180-272A-4C37-AB81-0A140545D6AC}"/>
    <pc:docChg chg="custSel addSld modSld sldOrd">
      <pc:chgData name="Wawrzyniak, Chloe U." userId="1e6df874-8090-4650-9eab-158c9e9dc5e9" providerId="ADAL" clId="{C7BE2180-272A-4C37-AB81-0A140545D6AC}" dt="2023-06-05T21:43:28.950" v="343" actId="20577"/>
      <pc:docMkLst>
        <pc:docMk/>
      </pc:docMkLst>
      <pc:sldChg chg="modSp mod">
        <pc:chgData name="Wawrzyniak, Chloe U." userId="1e6df874-8090-4650-9eab-158c9e9dc5e9" providerId="ADAL" clId="{C7BE2180-272A-4C37-AB81-0A140545D6AC}" dt="2023-06-05T21:29:58.027" v="3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C7BE2180-272A-4C37-AB81-0A140545D6AC}" dt="2023-06-05T21:29:58.027" v="3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C7BE2180-272A-4C37-AB81-0A140545D6AC}" dt="2023-06-05T21:33:13.686" v="154"/>
        <pc:sldMkLst>
          <pc:docMk/>
          <pc:sldMk cId="291709748" sldId="263"/>
        </pc:sldMkLst>
        <pc:spChg chg="mod">
          <ac:chgData name="Wawrzyniak, Chloe U." userId="1e6df874-8090-4650-9eab-158c9e9dc5e9" providerId="ADAL" clId="{C7BE2180-272A-4C37-AB81-0A140545D6AC}" dt="2023-06-05T21:33:11.664" v="15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C7BE2180-272A-4C37-AB81-0A140545D6AC}" dt="2023-06-05T21:33:13.686" v="154"/>
          <ac:spMkLst>
            <pc:docMk/>
            <pc:sldMk cId="291709748" sldId="263"/>
            <ac:spMk id="6" creationId="{7B073BE9-7CB5-F8E0-3598-97226C66841F}"/>
          </ac:spMkLst>
        </pc:spChg>
      </pc:sldChg>
      <pc:sldChg chg="modSp mod">
        <pc:chgData name="Wawrzyniak, Chloe U." userId="1e6df874-8090-4650-9eab-158c9e9dc5e9" providerId="ADAL" clId="{C7BE2180-272A-4C37-AB81-0A140545D6AC}" dt="2023-06-05T21:43:19.820" v="342" actId="20577"/>
        <pc:sldMkLst>
          <pc:docMk/>
          <pc:sldMk cId="2930470617" sldId="270"/>
        </pc:sldMkLst>
        <pc:spChg chg="mod">
          <ac:chgData name="Wawrzyniak, Chloe U." userId="1e6df874-8090-4650-9eab-158c9e9dc5e9" providerId="ADAL" clId="{C7BE2180-272A-4C37-AB81-0A140545D6AC}" dt="2023-06-05T21:43:19.820" v="342" actId="20577"/>
          <ac:spMkLst>
            <pc:docMk/>
            <pc:sldMk cId="2930470617" sldId="270"/>
            <ac:spMk id="3" creationId="{8841978D-7112-9556-3AB2-CFA0BFE83860}"/>
          </ac:spMkLst>
        </pc:spChg>
      </pc:sldChg>
      <pc:sldChg chg="modSp mod">
        <pc:chgData name="Wawrzyniak, Chloe U." userId="1e6df874-8090-4650-9eab-158c9e9dc5e9" providerId="ADAL" clId="{C7BE2180-272A-4C37-AB81-0A140545D6AC}" dt="2023-06-05T21:43:28.950" v="343" actId="20577"/>
        <pc:sldMkLst>
          <pc:docMk/>
          <pc:sldMk cId="1971053051" sldId="271"/>
        </pc:sldMkLst>
        <pc:spChg chg="mod">
          <ac:chgData name="Wawrzyniak, Chloe U." userId="1e6df874-8090-4650-9eab-158c9e9dc5e9" providerId="ADAL" clId="{C7BE2180-272A-4C37-AB81-0A140545D6AC}" dt="2023-06-05T21:43:28.950" v="343" actId="20577"/>
          <ac:spMkLst>
            <pc:docMk/>
            <pc:sldMk cId="1971053051" sldId="271"/>
            <ac:spMk id="3" creationId="{8841978D-7112-9556-3AB2-CFA0BFE83860}"/>
          </ac:spMkLst>
        </pc:spChg>
      </pc:sldChg>
      <pc:sldChg chg="addSp modSp new mod ord modClrScheme chgLayout">
        <pc:chgData name="Wawrzyniak, Chloe U." userId="1e6df874-8090-4650-9eab-158c9e9dc5e9" providerId="ADAL" clId="{C7BE2180-272A-4C37-AB81-0A140545D6AC}" dt="2023-06-05T21:41:57.527" v="322" actId="20577"/>
        <pc:sldMkLst>
          <pc:docMk/>
          <pc:sldMk cId="129567382" sldId="277"/>
        </pc:sldMkLst>
        <pc:spChg chg="mod ord">
          <ac:chgData name="Wawrzyniak, Chloe U." userId="1e6df874-8090-4650-9eab-158c9e9dc5e9" providerId="ADAL" clId="{C7BE2180-272A-4C37-AB81-0A140545D6AC}" dt="2023-06-05T21:41:09.477" v="218" actId="26606"/>
          <ac:spMkLst>
            <pc:docMk/>
            <pc:sldMk cId="129567382" sldId="277"/>
            <ac:spMk id="2" creationId="{9C7C4D1B-E78B-4797-D286-2DAC163BA3B4}"/>
          </ac:spMkLst>
        </pc:spChg>
        <pc:spChg chg="mod">
          <ac:chgData name="Wawrzyniak, Chloe U." userId="1e6df874-8090-4650-9eab-158c9e9dc5e9" providerId="ADAL" clId="{C7BE2180-272A-4C37-AB81-0A140545D6AC}" dt="2023-06-05T21:41:57.527" v="322" actId="20577"/>
          <ac:spMkLst>
            <pc:docMk/>
            <pc:sldMk cId="129567382" sldId="277"/>
            <ac:spMk id="3" creationId="{3E133533-BC39-5515-8129-704871706731}"/>
          </ac:spMkLst>
        </pc:spChg>
        <pc:picChg chg="add mod">
          <ac:chgData name="Wawrzyniak, Chloe U." userId="1e6df874-8090-4650-9eab-158c9e9dc5e9" providerId="ADAL" clId="{C7BE2180-272A-4C37-AB81-0A140545D6AC}" dt="2023-06-05T21:41:09.477" v="218" actId="26606"/>
          <ac:picMkLst>
            <pc:docMk/>
            <pc:sldMk cId="129567382" sldId="277"/>
            <ac:picMk id="5" creationId="{DE0AABA8-2C29-09A6-8D66-F63C97C1E2CC}"/>
          </ac:picMkLst>
        </pc:picChg>
      </pc:sldChg>
      <pc:sldChg chg="addSp modSp add mod">
        <pc:chgData name="Wawrzyniak, Chloe U." userId="1e6df874-8090-4650-9eab-158c9e9dc5e9" providerId="ADAL" clId="{C7BE2180-272A-4C37-AB81-0A140545D6AC}" dt="2023-06-05T21:42:36.132" v="335" actId="14100"/>
        <pc:sldMkLst>
          <pc:docMk/>
          <pc:sldMk cId="68562124" sldId="278"/>
        </pc:sldMkLst>
        <pc:spChg chg="mod">
          <ac:chgData name="Wawrzyniak, Chloe U." userId="1e6df874-8090-4650-9eab-158c9e9dc5e9" providerId="ADAL" clId="{C7BE2180-272A-4C37-AB81-0A140545D6AC}" dt="2023-06-05T21:42:36.132" v="335" actId="14100"/>
          <ac:spMkLst>
            <pc:docMk/>
            <pc:sldMk cId="68562124" sldId="278"/>
            <ac:spMk id="6" creationId="{7B073BE9-7CB5-F8E0-3598-97226C66841F}"/>
          </ac:spMkLst>
        </pc:spChg>
        <pc:picChg chg="add mod">
          <ac:chgData name="Wawrzyniak, Chloe U." userId="1e6df874-8090-4650-9eab-158c9e9dc5e9" providerId="ADAL" clId="{C7BE2180-272A-4C37-AB81-0A140545D6AC}" dt="2023-06-05T21:42:17.083" v="325"/>
          <ac:picMkLst>
            <pc:docMk/>
            <pc:sldMk cId="68562124" sldId="278"/>
            <ac:picMk id="2" creationId="{B9D0BB6C-DC7C-4396-2326-97B491D589C3}"/>
          </ac:picMkLst>
        </pc:picChg>
      </pc:sldChg>
      <pc:sldChg chg="addSp modSp add mod">
        <pc:chgData name="Wawrzyniak, Chloe U." userId="1e6df874-8090-4650-9eab-158c9e9dc5e9" providerId="ADAL" clId="{C7BE2180-272A-4C37-AB81-0A140545D6AC}" dt="2023-06-05T21:42:50.689" v="340" actId="14100"/>
        <pc:sldMkLst>
          <pc:docMk/>
          <pc:sldMk cId="1498724312" sldId="279"/>
        </pc:sldMkLst>
        <pc:spChg chg="mod">
          <ac:chgData name="Wawrzyniak, Chloe U." userId="1e6df874-8090-4650-9eab-158c9e9dc5e9" providerId="ADAL" clId="{C7BE2180-272A-4C37-AB81-0A140545D6AC}" dt="2023-06-05T21:42:50.689" v="340" actId="14100"/>
          <ac:spMkLst>
            <pc:docMk/>
            <pc:sldMk cId="1498724312" sldId="279"/>
            <ac:spMk id="6" creationId="{7B073BE9-7CB5-F8E0-3598-97226C66841F}"/>
          </ac:spMkLst>
        </pc:spChg>
        <pc:picChg chg="add mod">
          <ac:chgData name="Wawrzyniak, Chloe U." userId="1e6df874-8090-4650-9eab-158c9e9dc5e9" providerId="ADAL" clId="{C7BE2180-272A-4C37-AB81-0A140545D6AC}" dt="2023-06-05T21:42:18.483" v="326"/>
          <ac:picMkLst>
            <pc:docMk/>
            <pc:sldMk cId="1498724312" sldId="279"/>
            <ac:picMk id="2" creationId="{6A0D4C32-E210-C7D0-7538-ABCAA913CFB5}"/>
          </ac:picMkLst>
        </pc:picChg>
      </pc:sldChg>
    </pc:docChg>
  </pc:docChgLst>
  <pc:docChgLst>
    <pc:chgData name="Wawrzyniak, Chloe U." userId="1e6df874-8090-4650-9eab-158c9e9dc5e9" providerId="ADAL" clId="{73003687-9EFB-4B5F-98CB-8C531A27AFEA}"/>
    <pc:docChg chg="addSld modSld">
      <pc:chgData name="Wawrzyniak, Chloe U." userId="1e6df874-8090-4650-9eab-158c9e9dc5e9" providerId="ADAL" clId="{73003687-9EFB-4B5F-98CB-8C531A27AFEA}" dt="2023-06-22T13:42:53.400" v="0"/>
      <pc:docMkLst>
        <pc:docMk/>
      </pc:docMkLst>
      <pc:sldChg chg="add">
        <pc:chgData name="Wawrzyniak, Chloe U." userId="1e6df874-8090-4650-9eab-158c9e9dc5e9" providerId="ADAL" clId="{73003687-9EFB-4B5F-98CB-8C531A27AFEA}" dt="2023-06-22T13:42:53.400" v="0"/>
        <pc:sldMkLst>
          <pc:docMk/>
          <pc:sldMk cId="1518988339" sldId="266"/>
        </pc:sldMkLst>
      </pc:sldChg>
      <pc:sldChg chg="add">
        <pc:chgData name="Wawrzyniak, Chloe U." userId="1e6df874-8090-4650-9eab-158c9e9dc5e9" providerId="ADAL" clId="{73003687-9EFB-4B5F-98CB-8C531A27AFEA}" dt="2023-06-22T13:42:53.400" v="0"/>
        <pc:sldMkLst>
          <pc:docMk/>
          <pc:sldMk cId="2791002203" sldId="267"/>
        </pc:sldMkLst>
      </pc:sldChg>
      <pc:sldChg chg="add">
        <pc:chgData name="Wawrzyniak, Chloe U." userId="1e6df874-8090-4650-9eab-158c9e9dc5e9" providerId="ADAL" clId="{73003687-9EFB-4B5F-98CB-8C531A27AFEA}" dt="2023-06-22T13:42:53.400" v="0"/>
        <pc:sldMkLst>
          <pc:docMk/>
          <pc:sldMk cId="2704110249" sldId="280"/>
        </pc:sldMkLst>
      </pc:sldChg>
      <pc:sldChg chg="add">
        <pc:chgData name="Wawrzyniak, Chloe U." userId="1e6df874-8090-4650-9eab-158c9e9dc5e9" providerId="ADAL" clId="{73003687-9EFB-4B5F-98CB-8C531A27AFEA}" dt="2023-06-22T13:42:53.400" v="0"/>
        <pc:sldMkLst>
          <pc:docMk/>
          <pc:sldMk cId="1461025080" sldId="281"/>
        </pc:sldMkLst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D7571F94-1B9E-4428-86BF-CF6A30272437}"/>
    <pc:docChg chg="undo custSel addSld modSld sldOrd">
      <pc:chgData name="Wawrzyniak, Chloe U." userId="1e6df874-8090-4650-9eab-158c9e9dc5e9" providerId="ADAL" clId="{D7571F94-1B9E-4428-86BF-CF6A30272437}" dt="2023-01-20T19:20:37.411" v="1293"/>
      <pc:docMkLst>
        <pc:docMk/>
      </pc:docMkLst>
      <pc:sldChg chg="modSp mod">
        <pc:chgData name="Wawrzyniak, Chloe U." userId="1e6df874-8090-4650-9eab-158c9e9dc5e9" providerId="ADAL" clId="{D7571F94-1B9E-4428-86BF-CF6A30272437}" dt="2022-12-03T13:45:51.159" v="30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D7571F94-1B9E-4428-86BF-CF6A30272437}" dt="2022-12-03T13:45:51.159" v="30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D7571F94-1B9E-4428-86BF-CF6A30272437}" dt="2023-01-17T21:04:18.200" v="1291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D7571F94-1B9E-4428-86BF-CF6A30272437}" dt="2023-01-17T21:04:18.200" v="1291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D7571F94-1B9E-4428-86BF-CF6A30272437}" dt="2023-01-17T21:03:40.494" v="1214" actId="5793"/>
        <pc:sldMkLst>
          <pc:docMk/>
          <pc:sldMk cId="291709748" sldId="263"/>
        </pc:sldMkLst>
        <pc:spChg chg="mod">
          <ac:chgData name="Wawrzyniak, Chloe U." userId="1e6df874-8090-4650-9eab-158c9e9dc5e9" providerId="ADAL" clId="{D7571F94-1B9E-4428-86BF-CF6A30272437}" dt="2023-01-17T21:03:33.064" v="1155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D7571F94-1B9E-4428-86BF-CF6A30272437}" dt="2023-01-17T21:03:40.494" v="1214" actId="5793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D7571F94-1B9E-4428-86BF-CF6A30272437}" dt="2022-12-03T13:46:44.169" v="73" actId="20577"/>
        <pc:sldMkLst>
          <pc:docMk/>
          <pc:sldMk cId="246835889" sldId="269"/>
        </pc:sldMkLst>
        <pc:spChg chg="mod">
          <ac:chgData name="Wawrzyniak, Chloe U." userId="1e6df874-8090-4650-9eab-158c9e9dc5e9" providerId="ADAL" clId="{D7571F94-1B9E-4428-86BF-CF6A30272437}" dt="2022-12-03T13:46:27.144" v="38" actId="20577"/>
          <ac:spMkLst>
            <pc:docMk/>
            <pc:sldMk cId="246835889" sldId="269"/>
            <ac:spMk id="2" creationId="{BF083429-59D2-3FAA-0D6C-6C0296F2207A}"/>
          </ac:spMkLst>
        </pc:spChg>
        <pc:spChg chg="mod">
          <ac:chgData name="Wawrzyniak, Chloe U." userId="1e6df874-8090-4650-9eab-158c9e9dc5e9" providerId="ADAL" clId="{D7571F94-1B9E-4428-86BF-CF6A30272437}" dt="2022-12-03T13:46:44.169" v="73" actId="20577"/>
          <ac:spMkLst>
            <pc:docMk/>
            <pc:sldMk cId="246835889" sldId="269"/>
            <ac:spMk id="3" creationId="{946ECA9C-CC42-F8AD-3373-55BC31F13129}"/>
          </ac:spMkLst>
        </pc:spChg>
      </pc:sldChg>
      <pc:sldChg chg="modSp new mod">
        <pc:chgData name="Wawrzyniak, Chloe U." userId="1e6df874-8090-4650-9eab-158c9e9dc5e9" providerId="ADAL" clId="{D7571F94-1B9E-4428-86BF-CF6A30272437}" dt="2022-12-03T13:56:00.454" v="393" actId="20577"/>
        <pc:sldMkLst>
          <pc:docMk/>
          <pc:sldMk cId="2930470617" sldId="270"/>
        </pc:sldMkLst>
        <pc:spChg chg="mod">
          <ac:chgData name="Wawrzyniak, Chloe U." userId="1e6df874-8090-4650-9eab-158c9e9dc5e9" providerId="ADAL" clId="{D7571F94-1B9E-4428-86BF-CF6A30272437}" dt="2022-12-03T13:55:11.388" v="286" actId="20577"/>
          <ac:spMkLst>
            <pc:docMk/>
            <pc:sldMk cId="2930470617" sldId="270"/>
            <ac:spMk id="2" creationId="{D81EE6B7-7F26-D072-4364-8C7DDF85D930}"/>
          </ac:spMkLst>
        </pc:spChg>
        <pc:spChg chg="mod">
          <ac:chgData name="Wawrzyniak, Chloe U." userId="1e6df874-8090-4650-9eab-158c9e9dc5e9" providerId="ADAL" clId="{D7571F94-1B9E-4428-86BF-CF6A30272437}" dt="2022-12-03T13:56:00.454" v="393" actId="20577"/>
          <ac:spMkLst>
            <pc:docMk/>
            <pc:sldMk cId="2930470617" sldId="270"/>
            <ac:spMk id="3" creationId="{8841978D-7112-9556-3AB2-CFA0BFE83860}"/>
          </ac:spMkLst>
        </pc:spChg>
        <pc:spChg chg="mod">
          <ac:chgData name="Wawrzyniak, Chloe U." userId="1e6df874-8090-4650-9eab-158c9e9dc5e9" providerId="ADAL" clId="{D7571F94-1B9E-4428-86BF-CF6A30272437}" dt="2022-12-03T13:49:38.856" v="122" actId="20577"/>
          <ac:spMkLst>
            <pc:docMk/>
            <pc:sldMk cId="2930470617" sldId="270"/>
            <ac:spMk id="4" creationId="{F4668084-07FC-1F0F-24DE-5DB123CB2259}"/>
          </ac:spMkLst>
        </pc:spChg>
      </pc:sldChg>
      <pc:sldChg chg="modSp add mod">
        <pc:chgData name="Wawrzyniak, Chloe U." userId="1e6df874-8090-4650-9eab-158c9e9dc5e9" providerId="ADAL" clId="{D7571F94-1B9E-4428-86BF-CF6A30272437}" dt="2022-12-03T13:57:30.425" v="401" actId="6549"/>
        <pc:sldMkLst>
          <pc:docMk/>
          <pc:sldMk cId="1971053051" sldId="271"/>
        </pc:sldMkLst>
        <pc:spChg chg="mod">
          <ac:chgData name="Wawrzyniak, Chloe U." userId="1e6df874-8090-4650-9eab-158c9e9dc5e9" providerId="ADAL" clId="{D7571F94-1B9E-4428-86BF-CF6A30272437}" dt="2022-12-03T13:57:30.425" v="401" actId="6549"/>
          <ac:spMkLst>
            <pc:docMk/>
            <pc:sldMk cId="1971053051" sldId="271"/>
            <ac:spMk id="3" creationId="{8841978D-7112-9556-3AB2-CFA0BFE83860}"/>
          </ac:spMkLst>
        </pc:spChg>
      </pc:sldChg>
      <pc:sldChg chg="addSp delSp modSp new mod modClrScheme chgLayout">
        <pc:chgData name="Wawrzyniak, Chloe U." userId="1e6df874-8090-4650-9eab-158c9e9dc5e9" providerId="ADAL" clId="{D7571F94-1B9E-4428-86BF-CF6A30272437}" dt="2022-12-03T14:04:22.549" v="511" actId="20577"/>
        <pc:sldMkLst>
          <pc:docMk/>
          <pc:sldMk cId="3750625019" sldId="272"/>
        </pc:sldMkLst>
        <pc:spChg chg="mod ord">
          <ac:chgData name="Wawrzyniak, Chloe U." userId="1e6df874-8090-4650-9eab-158c9e9dc5e9" providerId="ADAL" clId="{D7571F94-1B9E-4428-86BF-CF6A30272437}" dt="2022-12-03T13:58:25.528" v="410" actId="700"/>
          <ac:spMkLst>
            <pc:docMk/>
            <pc:sldMk cId="3750625019" sldId="272"/>
            <ac:spMk id="2" creationId="{1EBC8D31-3A55-4949-60AB-BEDDDD7D75B3}"/>
          </ac:spMkLst>
        </pc:spChg>
        <pc:spChg chg="del mod ord">
          <ac:chgData name="Wawrzyniak, Chloe U." userId="1e6df874-8090-4650-9eab-158c9e9dc5e9" providerId="ADAL" clId="{D7571F94-1B9E-4428-86BF-CF6A30272437}" dt="2022-12-03T13:58:25.528" v="410" actId="700"/>
          <ac:spMkLst>
            <pc:docMk/>
            <pc:sldMk cId="3750625019" sldId="272"/>
            <ac:spMk id="3" creationId="{95AF4911-23B6-69B5-B866-19CA945D928C}"/>
          </ac:spMkLst>
        </pc:spChg>
        <pc:spChg chg="add del mod ord">
          <ac:chgData name="Wawrzyniak, Chloe U." userId="1e6df874-8090-4650-9eab-158c9e9dc5e9" providerId="ADAL" clId="{D7571F94-1B9E-4428-86BF-CF6A30272437}" dt="2022-12-03T14:04:12.564" v="505" actId="931"/>
          <ac:spMkLst>
            <pc:docMk/>
            <pc:sldMk cId="3750625019" sldId="272"/>
            <ac:spMk id="4" creationId="{EB3407D0-E292-C764-1793-E0A08A7144A7}"/>
          </ac:spMkLst>
        </pc:spChg>
        <pc:spChg chg="add mod ord">
          <ac:chgData name="Wawrzyniak, Chloe U." userId="1e6df874-8090-4650-9eab-158c9e9dc5e9" providerId="ADAL" clId="{D7571F94-1B9E-4428-86BF-CF6A30272437}" dt="2022-12-03T14:04:22.549" v="511" actId="20577"/>
          <ac:spMkLst>
            <pc:docMk/>
            <pc:sldMk cId="3750625019" sldId="272"/>
            <ac:spMk id="5" creationId="{5F502E00-7B22-2CD1-3B49-106FC4ED659C}"/>
          </ac:spMkLst>
        </pc:spChg>
        <pc:picChg chg="add mod">
          <ac:chgData name="Wawrzyniak, Chloe U." userId="1e6df874-8090-4650-9eab-158c9e9dc5e9" providerId="ADAL" clId="{D7571F94-1B9E-4428-86BF-CF6A30272437}" dt="2022-12-03T14:04:13.682" v="507" actId="962"/>
          <ac:picMkLst>
            <pc:docMk/>
            <pc:sldMk cId="3750625019" sldId="272"/>
            <ac:picMk id="7" creationId="{69BB9D07-CC85-A93D-0389-15063ABFB4C9}"/>
          </ac:picMkLst>
        </pc:picChg>
      </pc:sldChg>
      <pc:sldChg chg="addSp delSp modSp add mod ord modClrScheme chgLayout">
        <pc:chgData name="Wawrzyniak, Chloe U." userId="1e6df874-8090-4650-9eab-158c9e9dc5e9" providerId="ADAL" clId="{D7571F94-1B9E-4428-86BF-CF6A30272437}" dt="2023-01-20T19:20:37.411" v="1293"/>
        <pc:sldMkLst>
          <pc:docMk/>
          <pc:sldMk cId="2801224844" sldId="273"/>
        </pc:sldMkLst>
        <pc:spChg chg="mod ord">
          <ac:chgData name="Wawrzyniak, Chloe U." userId="1e6df874-8090-4650-9eab-158c9e9dc5e9" providerId="ADAL" clId="{D7571F94-1B9E-4428-86BF-CF6A30272437}" dt="2022-12-03T14:05:50.443" v="740" actId="700"/>
          <ac:spMkLst>
            <pc:docMk/>
            <pc:sldMk cId="2801224844" sldId="273"/>
            <ac:spMk id="2" creationId="{1EBC8D31-3A55-4949-60AB-BEDDDD7D75B3}"/>
          </ac:spMkLst>
        </pc:spChg>
        <pc:spChg chg="add del mod ord">
          <ac:chgData name="Wawrzyniak, Chloe U." userId="1e6df874-8090-4650-9eab-158c9e9dc5e9" providerId="ADAL" clId="{D7571F94-1B9E-4428-86BF-CF6A30272437}" dt="2022-12-03T14:04:56.535" v="593" actId="700"/>
          <ac:spMkLst>
            <pc:docMk/>
            <pc:sldMk cId="2801224844" sldId="273"/>
            <ac:spMk id="4" creationId="{2673A505-F004-EBE4-C3BB-98514EE7E17C}"/>
          </ac:spMkLst>
        </pc:spChg>
        <pc:spChg chg="mod ord">
          <ac:chgData name="Wawrzyniak, Chloe U." userId="1e6df874-8090-4650-9eab-158c9e9dc5e9" providerId="ADAL" clId="{D7571F94-1B9E-4428-86BF-CF6A30272437}" dt="2022-12-03T14:05:50.443" v="740" actId="700"/>
          <ac:spMkLst>
            <pc:docMk/>
            <pc:sldMk cId="2801224844" sldId="273"/>
            <ac:spMk id="5" creationId="{5F502E00-7B22-2CD1-3B49-106FC4ED659C}"/>
          </ac:spMkLst>
        </pc:spChg>
        <pc:spChg chg="add del mod ord">
          <ac:chgData name="Wawrzyniak, Chloe U." userId="1e6df874-8090-4650-9eab-158c9e9dc5e9" providerId="ADAL" clId="{D7571F94-1B9E-4428-86BF-CF6A30272437}" dt="2022-12-03T14:05:59.150" v="741" actId="931"/>
          <ac:spMkLst>
            <pc:docMk/>
            <pc:sldMk cId="2801224844" sldId="273"/>
            <ac:spMk id="6" creationId="{A5CDCD7B-A52D-C275-8CE3-55BF317EF757}"/>
          </ac:spMkLst>
        </pc:spChg>
        <pc:picChg chg="del">
          <ac:chgData name="Wawrzyniak, Chloe U." userId="1e6df874-8090-4650-9eab-158c9e9dc5e9" providerId="ADAL" clId="{D7571F94-1B9E-4428-86BF-CF6A30272437}" dt="2022-12-03T14:04:53.813" v="592" actId="478"/>
          <ac:picMkLst>
            <pc:docMk/>
            <pc:sldMk cId="2801224844" sldId="273"/>
            <ac:picMk id="7" creationId="{69BB9D07-CC85-A93D-0389-15063ABFB4C9}"/>
          </ac:picMkLst>
        </pc:picChg>
        <pc:picChg chg="add mod">
          <ac:chgData name="Wawrzyniak, Chloe U." userId="1e6df874-8090-4650-9eab-158c9e9dc5e9" providerId="ADAL" clId="{D7571F94-1B9E-4428-86BF-CF6A30272437}" dt="2022-12-03T14:06:00.433" v="743" actId="962"/>
          <ac:picMkLst>
            <pc:docMk/>
            <pc:sldMk cId="2801224844" sldId="273"/>
            <ac:picMk id="9" creationId="{F6759309-CE22-7865-2C8D-5BA4E6D5650C}"/>
          </ac:picMkLst>
        </pc:picChg>
      </pc:sldChg>
      <pc:sldChg chg="addSp delSp modSp new mod">
        <pc:chgData name="Wawrzyniak, Chloe U." userId="1e6df874-8090-4650-9eab-158c9e9dc5e9" providerId="ADAL" clId="{D7571F94-1B9E-4428-86BF-CF6A30272437}" dt="2022-12-03T14:09:22.605" v="847" actId="20577"/>
        <pc:sldMkLst>
          <pc:docMk/>
          <pc:sldMk cId="2482430998" sldId="274"/>
        </pc:sldMkLst>
        <pc:spChg chg="del">
          <ac:chgData name="Wawrzyniak, Chloe U." userId="1e6df874-8090-4650-9eab-158c9e9dc5e9" providerId="ADAL" clId="{D7571F94-1B9E-4428-86BF-CF6A30272437}" dt="2022-12-03T14:07:25.613" v="752" actId="3680"/>
          <ac:spMkLst>
            <pc:docMk/>
            <pc:sldMk cId="2482430998" sldId="274"/>
            <ac:spMk id="2" creationId="{14791775-4C43-0A2B-3E39-2B7085F24F75}"/>
          </ac:spMkLst>
        </pc:spChg>
        <pc:spChg chg="mod">
          <ac:chgData name="Wawrzyniak, Chloe U." userId="1e6df874-8090-4650-9eab-158c9e9dc5e9" providerId="ADAL" clId="{D7571F94-1B9E-4428-86BF-CF6A30272437}" dt="2022-12-03T14:09:22.605" v="847" actId="20577"/>
          <ac:spMkLst>
            <pc:docMk/>
            <pc:sldMk cId="2482430998" sldId="274"/>
            <ac:spMk id="3" creationId="{6A2C4146-EE7A-267F-1CC9-B2022C795F7B}"/>
          </ac:spMkLst>
        </pc:spChg>
        <pc:spChg chg="mod">
          <ac:chgData name="Wawrzyniak, Chloe U." userId="1e6df874-8090-4650-9eab-158c9e9dc5e9" providerId="ADAL" clId="{D7571F94-1B9E-4428-86BF-CF6A30272437}" dt="2022-12-03T14:06:36.873" v="751" actId="20577"/>
          <ac:spMkLst>
            <pc:docMk/>
            <pc:sldMk cId="2482430998" sldId="274"/>
            <ac:spMk id="4" creationId="{63A37574-1BD2-207D-FDF4-04BCD29FA78B}"/>
          </ac:spMkLst>
        </pc:spChg>
        <pc:graphicFrameChg chg="add mod ord modGraphic">
          <ac:chgData name="Wawrzyniak, Chloe U." userId="1e6df874-8090-4650-9eab-158c9e9dc5e9" providerId="ADAL" clId="{D7571F94-1B9E-4428-86BF-CF6A30272437}" dt="2022-12-03T14:09:09.937" v="804" actId="20577"/>
          <ac:graphicFrameMkLst>
            <pc:docMk/>
            <pc:sldMk cId="2482430998" sldId="274"/>
            <ac:graphicFrameMk id="5" creationId="{61D7E90C-E16B-C045-419B-12293A52F8F5}"/>
          </ac:graphicFrameMkLst>
        </pc:graphicFrameChg>
      </pc:sldChg>
      <pc:sldChg chg="addSp delSp modSp add mod">
        <pc:chgData name="Wawrzyniak, Chloe U." userId="1e6df874-8090-4650-9eab-158c9e9dc5e9" providerId="ADAL" clId="{D7571F94-1B9E-4428-86BF-CF6A30272437}" dt="2022-12-03T14:12:53.158" v="1079" actId="572"/>
        <pc:sldMkLst>
          <pc:docMk/>
          <pc:sldMk cId="1057186062" sldId="275"/>
        </pc:sldMkLst>
        <pc:spChg chg="mod">
          <ac:chgData name="Wawrzyniak, Chloe U." userId="1e6df874-8090-4650-9eab-158c9e9dc5e9" providerId="ADAL" clId="{D7571F94-1B9E-4428-86BF-CF6A30272437}" dt="2022-12-03T14:11:14.697" v="1062" actId="20577"/>
          <ac:spMkLst>
            <pc:docMk/>
            <pc:sldMk cId="1057186062" sldId="275"/>
            <ac:spMk id="3" creationId="{6A2C4146-EE7A-267F-1CC9-B2022C795F7B}"/>
          </ac:spMkLst>
        </pc:spChg>
        <pc:spChg chg="mod">
          <ac:chgData name="Wawrzyniak, Chloe U." userId="1e6df874-8090-4650-9eab-158c9e9dc5e9" providerId="ADAL" clId="{D7571F94-1B9E-4428-86BF-CF6A30272437}" dt="2022-12-03T14:09:50.682" v="892" actId="20577"/>
          <ac:spMkLst>
            <pc:docMk/>
            <pc:sldMk cId="1057186062" sldId="275"/>
            <ac:spMk id="4" creationId="{63A37574-1BD2-207D-FDF4-04BCD29FA78B}"/>
          </ac:spMkLst>
        </pc:spChg>
        <pc:graphicFrameChg chg="add del mod">
          <ac:chgData name="Wawrzyniak, Chloe U." userId="1e6df874-8090-4650-9eab-158c9e9dc5e9" providerId="ADAL" clId="{D7571F94-1B9E-4428-86BF-CF6A30272437}" dt="2022-12-03T14:12:17.340" v="1069"/>
          <ac:graphicFrameMkLst>
            <pc:docMk/>
            <pc:sldMk cId="1057186062" sldId="275"/>
            <ac:graphicFrameMk id="2" creationId="{CA463DBB-A314-FF8A-7E39-F4C5A4206760}"/>
          </ac:graphicFrameMkLst>
        </pc:graphicFrameChg>
        <pc:graphicFrameChg chg="mod">
          <ac:chgData name="Wawrzyniak, Chloe U." userId="1e6df874-8090-4650-9eab-158c9e9dc5e9" providerId="ADAL" clId="{D7571F94-1B9E-4428-86BF-CF6A30272437}" dt="2022-12-03T14:12:53.158" v="1079" actId="572"/>
          <ac:graphicFrameMkLst>
            <pc:docMk/>
            <pc:sldMk cId="1057186062" sldId="275"/>
            <ac:graphicFrameMk id="5" creationId="{61D7E90C-E16B-C045-419B-12293A52F8F5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2:41.881" v="1076" actId="478"/>
          <ac:graphicFrameMkLst>
            <pc:docMk/>
            <pc:sldMk cId="1057186062" sldId="275"/>
            <ac:graphicFrameMk id="6" creationId="{70FDADED-480C-2DB3-DC12-DB9BD36C1838}"/>
          </ac:graphicFrameMkLst>
        </pc:graphicFrameChg>
      </pc:sldChg>
      <pc:sldChg chg="addSp delSp modSp add mod">
        <pc:chgData name="Wawrzyniak, Chloe U." userId="1e6df874-8090-4650-9eab-158c9e9dc5e9" providerId="ADAL" clId="{D7571F94-1B9E-4428-86BF-CF6A30272437}" dt="2022-12-03T14:15:57.104" v="1128" actId="20577"/>
        <pc:sldMkLst>
          <pc:docMk/>
          <pc:sldMk cId="1829249408" sldId="276"/>
        </pc:sldMkLst>
        <pc:spChg chg="mod">
          <ac:chgData name="Wawrzyniak, Chloe U." userId="1e6df874-8090-4650-9eab-158c9e9dc5e9" providerId="ADAL" clId="{D7571F94-1B9E-4428-86BF-CF6A30272437}" dt="2022-12-03T14:15:57.104" v="1128" actId="20577"/>
          <ac:spMkLst>
            <pc:docMk/>
            <pc:sldMk cId="1829249408" sldId="276"/>
            <ac:spMk id="3" creationId="{6A2C4146-EE7A-267F-1CC9-B2022C795F7B}"/>
          </ac:spMkLst>
        </pc:spChg>
        <pc:graphicFrameChg chg="add del mod">
          <ac:chgData name="Wawrzyniak, Chloe U." userId="1e6df874-8090-4650-9eab-158c9e9dc5e9" providerId="ADAL" clId="{D7571F94-1B9E-4428-86BF-CF6A30272437}" dt="2022-12-03T14:13:16.596" v="1083"/>
          <ac:graphicFrameMkLst>
            <pc:docMk/>
            <pc:sldMk cId="1829249408" sldId="276"/>
            <ac:graphicFrameMk id="2" creationId="{CF9111B4-31E7-BE97-E0C0-E056EC32BC6E}"/>
          </ac:graphicFrameMkLst>
        </pc:graphicFrameChg>
        <pc:graphicFrameChg chg="mod modGraphic">
          <ac:chgData name="Wawrzyniak, Chloe U." userId="1e6df874-8090-4650-9eab-158c9e9dc5e9" providerId="ADAL" clId="{D7571F94-1B9E-4428-86BF-CF6A30272437}" dt="2022-12-03T14:15:41.869" v="1123" actId="572"/>
          <ac:graphicFrameMkLst>
            <pc:docMk/>
            <pc:sldMk cId="1829249408" sldId="276"/>
            <ac:graphicFrameMk id="5" creationId="{61D7E90C-E16B-C045-419B-12293A52F8F5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3:48.131" v="1092" actId="478"/>
          <ac:graphicFrameMkLst>
            <pc:docMk/>
            <pc:sldMk cId="1829249408" sldId="276"/>
            <ac:graphicFrameMk id="6" creationId="{71B47A8D-9346-567F-E8E6-F21986D4F7F4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4:03.657" v="1096"/>
          <ac:graphicFrameMkLst>
            <pc:docMk/>
            <pc:sldMk cId="1829249408" sldId="276"/>
            <ac:graphicFrameMk id="7" creationId="{3FC6B1A7-D89C-04CD-C79B-60932985817B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4:20.502" v="1100"/>
          <ac:graphicFrameMkLst>
            <pc:docMk/>
            <pc:sldMk cId="1829249408" sldId="276"/>
            <ac:graphicFrameMk id="8" creationId="{C451A45C-E6F8-E633-EA23-106176E0804B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4:33.789" v="1105"/>
          <ac:graphicFrameMkLst>
            <pc:docMk/>
            <pc:sldMk cId="1829249408" sldId="276"/>
            <ac:graphicFrameMk id="9" creationId="{8C79E25E-7D85-123D-587E-66492AA6017F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4:42.209" v="1108"/>
          <ac:graphicFrameMkLst>
            <pc:docMk/>
            <pc:sldMk cId="1829249408" sldId="276"/>
            <ac:graphicFrameMk id="10" creationId="{FA85FA46-C404-FEAC-49AB-A80D6A4529D7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5:20.149" v="1115"/>
          <ac:graphicFrameMkLst>
            <pc:docMk/>
            <pc:sldMk cId="1829249408" sldId="276"/>
            <ac:graphicFrameMk id="11" creationId="{F7992C3B-107A-9FF1-65E3-8366EDE33871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5:25.448" v="1118"/>
          <ac:graphicFrameMkLst>
            <pc:docMk/>
            <pc:sldMk cId="1829249408" sldId="276"/>
            <ac:graphicFrameMk id="12" creationId="{136DE3F1-EC84-CB03-0DE5-8B6B23E00DBF}"/>
          </ac:graphicFrameMkLst>
        </pc:graphicFrameChg>
        <pc:graphicFrameChg chg="add del mod">
          <ac:chgData name="Wawrzyniak, Chloe U." userId="1e6df874-8090-4650-9eab-158c9e9dc5e9" providerId="ADAL" clId="{D7571F94-1B9E-4428-86BF-CF6A30272437}" dt="2022-12-03T14:15:33.849" v="1121"/>
          <ac:graphicFrameMkLst>
            <pc:docMk/>
            <pc:sldMk cId="1829249408" sldId="276"/>
            <ac:graphicFrameMk id="13" creationId="{97E9E826-F2FD-1E9C-496A-22949D592B4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</a:t>
            </a:r>
            <a:br>
              <a:rPr lang="en-US"/>
            </a:br>
            <a:r>
              <a:rPr lang="en-US"/>
              <a:t>edit transition </a:t>
            </a:r>
            <a:br>
              <a:rPr lang="en-US"/>
            </a:br>
            <a:r>
              <a:rPr lang="en-US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transition </a:t>
            </a:r>
            <a:br>
              <a:rPr lang="en-US"/>
            </a:br>
            <a:r>
              <a:rPr lang="en-US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/>
              <a:t>Function Notation: Solving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Dr. Chloe Urbanski Wawrzyniak</a:t>
            </a:r>
          </a:p>
          <a:p>
            <a:r>
              <a:rPr lang="en-US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9B607A5-23C3-492F-2F88-B507A26541B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Question 1: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9B607A5-23C3-492F-2F88-B507A26541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72E8B1-7291-2210-74B0-0034FF34F310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Question 2: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+7)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72E8B1-7291-2210-74B0-0034FF34F3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5A474AF7-8572-503E-F4D3-AF6FAE9C321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Example: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5A474AF7-8572-503E-F4D3-AF6FAE9C32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1348" t="-15306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1025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83429-59D2-3FAA-0D6C-6C0296F2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6ECA9C-CC42-F8AD-3373-55BC31F131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r>
                  <a:rPr lang="en-US"/>
                  <a:t>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=−2</m:t>
                    </m:r>
                  </m:oMath>
                </a14:m>
                <a:r>
                  <a:rPr lang="en-US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6ECA9C-CC42-F8AD-3373-55BC31F131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835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81EE6B7-7F26-D072-4364-8C7DDF85D93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r>
                  <a:rPr lang="en-US"/>
                  <a:t>.</a:t>
                </a:r>
              </a:p>
              <a:p>
                <a:endParaRPr lang="en-US"/>
              </a:p>
              <a:p>
                <a:r>
                  <a:rPr lang="en-US"/>
                  <a:t>Question 1: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(10)</m:t>
                    </m:r>
                  </m:oMath>
                </a14:m>
                <a:r>
                  <a:rPr lang="en-US"/>
                  <a:t>?</a:t>
                </a:r>
              </a:p>
              <a:p>
                <a:endParaRPr lang="en-US"/>
              </a:p>
              <a:p>
                <a:r>
                  <a:rPr lang="en-US"/>
                  <a:t>Question 2: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/>
                  <a:t>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81EE6B7-7F26-D072-4364-8C7DDF85D9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1978D-7112-9556-3AB2-CFA0BFE838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Name one thing that is </a:t>
            </a:r>
            <a:r>
              <a:rPr lang="en-US" b="1" dirty="0"/>
              <a:t>the same </a:t>
            </a:r>
            <a:r>
              <a:rPr lang="en-US" dirty="0"/>
              <a:t>about the two questions to the left.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668084-07FC-1F0F-24DE-5DB123CB2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iClicker Question (short answer)</a:t>
            </a:r>
          </a:p>
        </p:txBody>
      </p:sp>
    </p:spTree>
    <p:extLst>
      <p:ext uri="{BB962C8B-B14F-4D97-AF65-F5344CB8AC3E}">
        <p14:creationId xmlns:p14="http://schemas.microsoft.com/office/powerpoint/2010/main" val="2930470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81EE6B7-7F26-D072-4364-8C7DDF85D93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r>
                  <a:rPr lang="en-US"/>
                  <a:t>.</a:t>
                </a:r>
              </a:p>
              <a:p>
                <a:endParaRPr lang="en-US"/>
              </a:p>
              <a:p>
                <a:r>
                  <a:rPr lang="en-US"/>
                  <a:t>Question 1: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(10)</m:t>
                    </m:r>
                  </m:oMath>
                </a14:m>
                <a:r>
                  <a:rPr lang="en-US"/>
                  <a:t>?</a:t>
                </a:r>
              </a:p>
              <a:p>
                <a:endParaRPr lang="en-US"/>
              </a:p>
              <a:p>
                <a:r>
                  <a:rPr lang="en-US"/>
                  <a:t>Question 2: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/>
                  <a:t>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81EE6B7-7F26-D072-4364-8C7DDF85D9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1978D-7112-9556-3AB2-CFA0BFE838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Name one thing that is </a:t>
            </a:r>
            <a:r>
              <a:rPr lang="en-US" b="1" dirty="0"/>
              <a:t>different</a:t>
            </a:r>
            <a:r>
              <a:rPr lang="en-US" dirty="0"/>
              <a:t> about the two questions to the left.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668084-07FC-1F0F-24DE-5DB123CB2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iClicker Question (short answer)</a:t>
            </a:r>
          </a:p>
        </p:txBody>
      </p:sp>
    </p:spTree>
    <p:extLst>
      <p:ext uri="{BB962C8B-B14F-4D97-AF65-F5344CB8AC3E}">
        <p14:creationId xmlns:p14="http://schemas.microsoft.com/office/powerpoint/2010/main" val="1971053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hart, line chart&#10;&#10;Description automatically generated">
            <a:extLst>
              <a:ext uri="{FF2B5EF4-FFF2-40B4-BE49-F238E27FC236}">
                <a16:creationId xmlns:a16="http://schemas.microsoft.com/office/drawing/2014/main" id="{69BB9D07-CC85-A93D-0389-15063ABFB4C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11325" y="1362075"/>
            <a:ext cx="4287838" cy="428783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502E00-7B22-2CD1-3B49-106FC4ED659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/>
                  <a:t> is given in the graph to the left.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/>
                  <a:t>.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502E00-7B22-2CD1-3B49-106FC4ED65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 r="-1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1EBC8D31-3A55-4949-60AB-BEDDDD7D7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7506250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502E00-7B22-2CD1-3B49-106FC4ED659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/>
                  <a:t>In the previous example, what if the point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(2,0)</m:t>
                    </m:r>
                  </m:oMath>
                </a14:m>
                <a:r>
                  <a:rPr lang="en-US"/>
                  <a:t> was filled in instead of the point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(2,5)</m:t>
                    </m:r>
                  </m:oMath>
                </a14:m>
                <a:r>
                  <a:rPr lang="en-US"/>
                  <a:t>. Would that change our answer?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F502E00-7B22-2CD1-3B49-106FC4ED65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1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F6759309-CE22-7865-2C8D-5BA4E6D565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BC8D31-3A55-4949-60AB-BEDDDD7D7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2801224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910038293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910038293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7" t="-1639" r="-200357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7" t="-1639" r="-101075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639" r="-714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7" t="-101639" r="-200357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7" t="-101639" r="-101075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01639" r="-714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7" t="-201639" r="-20035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7" t="-201639" r="-101075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201639" r="-714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7" t="-301639" r="-20035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7" t="-301639" r="-101075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301639" r="-714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57" t="-401639" r="-20035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717" t="-401639" r="-101075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401639" r="-714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/>
                  <a:t>Using the table to the left,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63A37574-1BD2-207D-FDF4-04BCD29FA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482430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4057579122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4057579122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14" t="-1639" r="-201071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075" t="-1639" r="-101792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357" t="-1639" r="-1429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14" t="-101639" r="-201071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1075" t="-101639" r="-101792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357" t="-101639" r="-1429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14" t="-201639" r="-201071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1075" t="-201639" r="-101792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357" t="-201639" r="-1429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714" t="-301639" r="-201071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101075" t="-301639" r="-101792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200357" t="-301639" r="-1429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14" t="-401639" r="-201071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075" t="-401639" r="-101792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357" t="-401639" r="-1429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/>
                  <a:t>In the previous example, suppose a student used the second row of numbers to say that the answer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/>
                  <a:t>. What mistake did that student likely make?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63A37574-1BD2-207D-FDF4-04BCD29FA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1057186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791432239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61D7E90C-E16B-C045-419B-12293A52F8F5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791432239"/>
                  </p:ext>
                </p:extLst>
              </p:nvPr>
            </p:nvGraphicFramePr>
            <p:xfrm>
              <a:off x="1303338" y="1362075"/>
              <a:ext cx="5103810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01270">
                      <a:extLst>
                        <a:ext uri="{9D8B030D-6E8A-4147-A177-3AD203B41FA5}">
                          <a16:colId xmlns:a16="http://schemas.microsoft.com/office/drawing/2014/main" val="1142122744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1963187855"/>
                        </a:ext>
                      </a:extLst>
                    </a:gridCol>
                    <a:gridCol w="1701270">
                      <a:extLst>
                        <a:ext uri="{9D8B030D-6E8A-4147-A177-3AD203B41FA5}">
                          <a16:colId xmlns:a16="http://schemas.microsoft.com/office/drawing/2014/main" val="93598069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14" t="-1639" r="-200714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075" t="-1639" r="-101434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357" t="-1639" r="-1071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40624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14" t="-101639" r="-200714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075" t="-101639" r="-101434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357" t="-101639" r="-1071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281625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14" t="-201639" r="-200714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1075" t="-201639" r="-101434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357" t="-201639" r="-1071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69626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714" t="-301639" r="-200714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01075" t="-301639" r="-101434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357" t="-301639" r="-1071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078823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714" t="-401639" r="-20071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101075" t="-401639" r="-10143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  <a:stretch>
                            <a:fillRect l="-200357" t="-401639" r="-1071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847048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/>
                  <a:t>In the previous example, suppose a student used the third row of numbers to say that the answer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/>
                  <a:t>. What mistake did that student likely make?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2C4146-EE7A-267F-1CC9-B2022C795F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 r="-2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63A37574-1BD2-207D-FDF4-04BCD29FA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1829249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133533-BC39-5515-8129-70487170673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303360" y="1362654"/>
                <a:ext cx="5104263" cy="4287518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AutoNum type="arabicPeriod"/>
                </a:pPr>
                <a:r>
                  <a:rPr lang="en-US" dirty="0"/>
                  <a:t>What score are you trying to get on the quizzes in order to complete the standards (out of 10)?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(−3)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(7)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E133533-BC39-5515-8129-7048717067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303360" y="1362654"/>
                <a:ext cx="5104263" cy="4287518"/>
              </a:xfrm>
              <a:blipFill>
                <a:blip r:embed="rId2"/>
                <a:stretch>
                  <a:fillRect l="-1673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picture containing line, plot, diagram, parallel&#10;&#10;Description automatically generated">
            <a:extLst>
              <a:ext uri="{FF2B5EF4-FFF2-40B4-BE49-F238E27FC236}">
                <a16:creationId xmlns:a16="http://schemas.microsoft.com/office/drawing/2014/main" id="{DE0AABA8-2C29-09A6-8D66-F63C97C1E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467" y="1362653"/>
            <a:ext cx="4287519" cy="4287519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7C4D1B-E78B-4797-D286-2DAC163B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000" y="177422"/>
            <a:ext cx="11299785" cy="594601"/>
          </a:xfrm>
        </p:spPr>
        <p:txBody>
          <a:bodyPr anchor="ctr">
            <a:normAutofit/>
          </a:bodyPr>
          <a:lstStyle/>
          <a:p>
            <a:r>
              <a:rPr lang="en-US" dirty="0"/>
              <a:t>Warm-up Questions</a:t>
            </a:r>
          </a:p>
        </p:txBody>
      </p:sp>
    </p:spTree>
    <p:extLst>
      <p:ext uri="{BB962C8B-B14F-4D97-AF65-F5344CB8AC3E}">
        <p14:creationId xmlns:p14="http://schemas.microsoft.com/office/powerpoint/2010/main" val="12956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What score are you trying to get on the quizzes in order to complete the standards (out of 10)?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57952" y="1324950"/>
                <a:ext cx="5235837" cy="4475349"/>
              </a:xfrm>
            </p:spPr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(−3)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57952" y="1324950"/>
                <a:ext cx="5235837" cy="4475349"/>
              </a:xfrm>
              <a:blipFill>
                <a:blip r:embed="rId2"/>
                <a:stretch>
                  <a:fillRect l="-1863" t="-1907" r="-1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picture containing line, plot, diagram, parallel&#10;&#10;Description automatically generated">
            <a:extLst>
              <a:ext uri="{FF2B5EF4-FFF2-40B4-BE49-F238E27FC236}">
                <a16:creationId xmlns:a16="http://schemas.microsoft.com/office/drawing/2014/main" id="{B9D0BB6C-DC7C-4396-2326-97B491D589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467" y="1362653"/>
            <a:ext cx="4287519" cy="42875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562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57952" y="1324950"/>
                <a:ext cx="5300167" cy="4475349"/>
              </a:xfrm>
            </p:spPr>
            <p:txBody>
              <a:bodyPr/>
              <a:lstStyle/>
              <a:p>
                <a:r>
                  <a:rPr lang="en-US" dirty="0"/>
                  <a:t>3.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(7)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57952" y="1324950"/>
                <a:ext cx="5300167" cy="4475349"/>
              </a:xfrm>
              <a:blipFill>
                <a:blip r:embed="rId2"/>
                <a:stretch>
                  <a:fillRect l="-1841" t="-1907" r="-1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picture containing line, plot, diagram, parallel&#10;&#10;Description automatically generated">
            <a:extLst>
              <a:ext uri="{FF2B5EF4-FFF2-40B4-BE49-F238E27FC236}">
                <a16:creationId xmlns:a16="http://schemas.microsoft.com/office/drawing/2014/main" id="{6A0D4C32-E210-C7D0-7538-ABCAA913C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467" y="1362653"/>
            <a:ext cx="4287519" cy="42875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8724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BE6E8-22EC-F01B-0AA3-06F1FD483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726A29-07AD-3D8B-74EB-17C7E8CCA9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US" dirty="0"/>
                  <a:t>.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(3)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726A29-07AD-3D8B-74EB-17C7E8CCA9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4110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D4541A8-31AA-10A2-91B3-DC7C99DC087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Question 1: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Question 2: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+7)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D4541A8-31AA-10A2-91B3-DC7C99DC08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A5073-8E87-2D94-D5D3-9704380392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List one thing that is </a:t>
            </a:r>
            <a:r>
              <a:rPr lang="en-US" b="1" dirty="0"/>
              <a:t>the same </a:t>
            </a:r>
            <a:r>
              <a:rPr lang="en-US" dirty="0"/>
              <a:t>in the two questions to the left.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78899F-38DC-18E3-BA13-B507503E0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1518988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D4541A8-31AA-10A2-91B3-DC7C99DC087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Question 1: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Question 2: 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+7)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D4541A8-31AA-10A2-91B3-DC7C99DC08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A5073-8E87-2D94-D5D3-9704380392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List one thing that is </a:t>
            </a:r>
            <a:r>
              <a:rPr lang="en-US" b="1" dirty="0"/>
              <a:t>different</a:t>
            </a:r>
            <a:r>
              <a:rPr lang="en-US" dirty="0"/>
              <a:t> in the two questions to the left.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78899F-38DC-18E3-BA13-B507503E0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2791002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0</TotalTime>
  <Words>717</Words>
  <Application>Microsoft Office PowerPoint</Application>
  <PresentationFormat>Widescreen</PresentationFormat>
  <Paragraphs>113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Cambria Math</vt:lpstr>
      <vt:lpstr>Georgia</vt:lpstr>
      <vt:lpstr>Helvetica</vt:lpstr>
      <vt:lpstr>Wingdings</vt:lpstr>
      <vt:lpstr>Office Theme</vt:lpstr>
      <vt:lpstr>Function Notation: Solving</vt:lpstr>
      <vt:lpstr>Announcements</vt:lpstr>
      <vt:lpstr>Warm-up Questions</vt:lpstr>
      <vt:lpstr>iClicker: Warm-up Question (numeric)</vt:lpstr>
      <vt:lpstr>iClicker: Warm-up Question (numeric)</vt:lpstr>
      <vt:lpstr>iClicker: Warm-up Question (numeric)</vt:lpstr>
      <vt:lpstr>Example</vt:lpstr>
      <vt:lpstr>iClicker Question (short-answer)</vt:lpstr>
      <vt:lpstr>iClicker Question (short-answer)</vt:lpstr>
      <vt:lpstr>Example: Suppose f(x)=x^2+5x-1.</vt:lpstr>
      <vt:lpstr>Example</vt:lpstr>
      <vt:lpstr>iClicker Question (short answer)</vt:lpstr>
      <vt:lpstr>iClicker Question (short answer)</vt:lpstr>
      <vt:lpstr>Example</vt:lpstr>
      <vt:lpstr>iClicker Question (short-answer)</vt:lpstr>
      <vt:lpstr>Example</vt:lpstr>
      <vt:lpstr>iClicker Question (short-answer)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2023-06-22T13:42:58Z</dcterms:modified>
</cp:coreProperties>
</file>