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4" r:id="rId4"/>
    <p:sldId id="275" r:id="rId5"/>
    <p:sldId id="263" r:id="rId6"/>
    <p:sldId id="279" r:id="rId7"/>
    <p:sldId id="273" r:id="rId8"/>
    <p:sldId id="269" r:id="rId9"/>
    <p:sldId id="271" r:id="rId10"/>
    <p:sldId id="270" r:id="rId11"/>
    <p:sldId id="272" r:id="rId12"/>
    <p:sldId id="280" r:id="rId13"/>
    <p:sldId id="281" r:id="rId14"/>
    <p:sldId id="282" r:id="rId15"/>
    <p:sldId id="283" r:id="rId16"/>
    <p:sldId id="278" r:id="rId17"/>
    <p:sldId id="276" r:id="rId18"/>
    <p:sldId id="277" r:id="rId19"/>
    <p:sldId id="2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66C5E8-AEA5-40EA-8121-3D09936B9786}" v="3" dt="2023-07-17T17:49:48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18" y="1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0A25A30F-0AD7-4E17-91B2-7007F2F8415F}"/>
    <pc:docChg chg="custSel addSld delSld modSld">
      <pc:chgData name="Wawrzyniak, Chloe U." userId="1e6df874-8090-4650-9eab-158c9e9dc5e9" providerId="ADAL" clId="{0A25A30F-0AD7-4E17-91B2-7007F2F8415F}" dt="2022-12-17T20:26:25.715" v="1086" actId="2696"/>
      <pc:docMkLst>
        <pc:docMk/>
      </pc:docMkLst>
      <pc:sldChg chg="modSp mod">
        <pc:chgData name="Wawrzyniak, Chloe U." userId="1e6df874-8090-4650-9eab-158c9e9dc5e9" providerId="ADAL" clId="{0A25A30F-0AD7-4E17-91B2-7007F2F8415F}" dt="2022-12-17T19:24:04.549" v="61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A25A30F-0AD7-4E17-91B2-7007F2F8415F}" dt="2022-12-17T19:24:04.549" v="61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new mod">
        <pc:chgData name="Wawrzyniak, Chloe U." userId="1e6df874-8090-4650-9eab-158c9e9dc5e9" providerId="ADAL" clId="{0A25A30F-0AD7-4E17-91B2-7007F2F8415F}" dt="2022-12-17T19:29:40.108" v="162" actId="20577"/>
        <pc:sldMkLst>
          <pc:docMk/>
          <pc:sldMk cId="3630440882" sldId="269"/>
        </pc:sldMkLst>
        <pc:spChg chg="mod">
          <ac:chgData name="Wawrzyniak, Chloe U." userId="1e6df874-8090-4650-9eab-158c9e9dc5e9" providerId="ADAL" clId="{0A25A30F-0AD7-4E17-91B2-7007F2F8415F}" dt="2022-12-17T19:29:16.371" v="89" actId="20577"/>
          <ac:spMkLst>
            <pc:docMk/>
            <pc:sldMk cId="3630440882" sldId="269"/>
            <ac:spMk id="2" creationId="{BEC98876-4625-E030-55BD-7AFC331A1F89}"/>
          </ac:spMkLst>
        </pc:spChg>
        <pc:spChg chg="mod">
          <ac:chgData name="Wawrzyniak, Chloe U." userId="1e6df874-8090-4650-9eab-158c9e9dc5e9" providerId="ADAL" clId="{0A25A30F-0AD7-4E17-91B2-7007F2F8415F}" dt="2022-12-17T19:29:40.108" v="162" actId="20577"/>
          <ac:spMkLst>
            <pc:docMk/>
            <pc:sldMk cId="3630440882" sldId="269"/>
            <ac:spMk id="3" creationId="{B68851E6-0A49-20A4-AF55-3B5DA2CB567D}"/>
          </ac:spMkLst>
        </pc:spChg>
      </pc:sldChg>
      <pc:sldChg chg="modSp add">
        <pc:chgData name="Wawrzyniak, Chloe U." userId="1e6df874-8090-4650-9eab-158c9e9dc5e9" providerId="ADAL" clId="{0A25A30F-0AD7-4E17-91B2-7007F2F8415F}" dt="2022-12-17T19:30:41.620" v="257" actId="20577"/>
        <pc:sldMkLst>
          <pc:docMk/>
          <pc:sldMk cId="4194612071" sldId="270"/>
        </pc:sldMkLst>
        <pc:spChg chg="mod">
          <ac:chgData name="Wawrzyniak, Chloe U." userId="1e6df874-8090-4650-9eab-158c9e9dc5e9" providerId="ADAL" clId="{0A25A30F-0AD7-4E17-91B2-7007F2F8415F}" dt="2022-12-17T19:30:41.620" v="257" actId="20577"/>
          <ac:spMkLst>
            <pc:docMk/>
            <pc:sldMk cId="4194612071" sldId="270"/>
            <ac:spMk id="3" creationId="{B68851E6-0A49-20A4-AF55-3B5DA2CB567D}"/>
          </ac:spMkLst>
        </pc:spChg>
      </pc:sldChg>
      <pc:sldChg chg="modSp add mod">
        <pc:chgData name="Wawrzyniak, Chloe U." userId="1e6df874-8090-4650-9eab-158c9e9dc5e9" providerId="ADAL" clId="{0A25A30F-0AD7-4E17-91B2-7007F2F8415F}" dt="2022-12-17T19:32:58.675" v="398" actId="20577"/>
        <pc:sldMkLst>
          <pc:docMk/>
          <pc:sldMk cId="1019823932" sldId="271"/>
        </pc:sldMkLst>
        <pc:spChg chg="mod">
          <ac:chgData name="Wawrzyniak, Chloe U." userId="1e6df874-8090-4650-9eab-158c9e9dc5e9" providerId="ADAL" clId="{0A25A30F-0AD7-4E17-91B2-7007F2F8415F}" dt="2022-12-17T19:30:52.980" v="281" actId="20577"/>
          <ac:spMkLst>
            <pc:docMk/>
            <pc:sldMk cId="1019823932" sldId="271"/>
            <ac:spMk id="2" creationId="{BEC98876-4625-E030-55BD-7AFC331A1F89}"/>
          </ac:spMkLst>
        </pc:spChg>
        <pc:spChg chg="mod">
          <ac:chgData name="Wawrzyniak, Chloe U." userId="1e6df874-8090-4650-9eab-158c9e9dc5e9" providerId="ADAL" clId="{0A25A30F-0AD7-4E17-91B2-7007F2F8415F}" dt="2022-12-17T19:32:58.675" v="398" actId="20577"/>
          <ac:spMkLst>
            <pc:docMk/>
            <pc:sldMk cId="1019823932" sldId="271"/>
            <ac:spMk id="3" creationId="{B68851E6-0A49-20A4-AF55-3B5DA2CB567D}"/>
          </ac:spMkLst>
        </pc:spChg>
      </pc:sldChg>
      <pc:sldChg chg="modSp new mod">
        <pc:chgData name="Wawrzyniak, Chloe U." userId="1e6df874-8090-4650-9eab-158c9e9dc5e9" providerId="ADAL" clId="{0A25A30F-0AD7-4E17-91B2-7007F2F8415F}" dt="2022-12-17T19:39:59.972" v="590" actId="20577"/>
        <pc:sldMkLst>
          <pc:docMk/>
          <pc:sldMk cId="4262943981" sldId="272"/>
        </pc:sldMkLst>
        <pc:spChg chg="mod">
          <ac:chgData name="Wawrzyniak, Chloe U." userId="1e6df874-8090-4650-9eab-158c9e9dc5e9" providerId="ADAL" clId="{0A25A30F-0AD7-4E17-91B2-7007F2F8415F}" dt="2022-12-17T19:33:11.794" v="406" actId="20577"/>
          <ac:spMkLst>
            <pc:docMk/>
            <pc:sldMk cId="4262943981" sldId="272"/>
            <ac:spMk id="2" creationId="{37969664-2F2B-82D6-A26A-0CB858803E39}"/>
          </ac:spMkLst>
        </pc:spChg>
        <pc:spChg chg="mod">
          <ac:chgData name="Wawrzyniak, Chloe U." userId="1e6df874-8090-4650-9eab-158c9e9dc5e9" providerId="ADAL" clId="{0A25A30F-0AD7-4E17-91B2-7007F2F8415F}" dt="2022-12-17T19:39:59.972" v="590" actId="20577"/>
          <ac:spMkLst>
            <pc:docMk/>
            <pc:sldMk cId="4262943981" sldId="272"/>
            <ac:spMk id="3" creationId="{0F4022BD-5DD0-9AB3-43EF-9EC885858F70}"/>
          </ac:spMkLst>
        </pc:spChg>
      </pc:sldChg>
      <pc:sldChg chg="addSp modSp new del mod">
        <pc:chgData name="Wawrzyniak, Chloe U." userId="1e6df874-8090-4650-9eab-158c9e9dc5e9" providerId="ADAL" clId="{0A25A30F-0AD7-4E17-91B2-7007F2F8415F}" dt="2022-12-17T20:26:25.715" v="1086" actId="2696"/>
        <pc:sldMkLst>
          <pc:docMk/>
          <pc:sldMk cId="3416110189" sldId="273"/>
        </pc:sldMkLst>
        <pc:spChg chg="mod">
          <ac:chgData name="Wawrzyniak, Chloe U." userId="1e6df874-8090-4650-9eab-158c9e9dc5e9" providerId="ADAL" clId="{0A25A30F-0AD7-4E17-91B2-7007F2F8415F}" dt="2022-12-17T19:43:05.168" v="626" actId="20577"/>
          <ac:spMkLst>
            <pc:docMk/>
            <pc:sldMk cId="3416110189" sldId="273"/>
            <ac:spMk id="2" creationId="{BEE4E051-F31C-8821-50DE-B0B0E87B2A49}"/>
          </ac:spMkLst>
        </pc:spChg>
        <pc:spChg chg="mod">
          <ac:chgData name="Wawrzyniak, Chloe U." userId="1e6df874-8090-4650-9eab-158c9e9dc5e9" providerId="ADAL" clId="{0A25A30F-0AD7-4E17-91B2-7007F2F8415F}" dt="2022-12-17T19:46:37.161" v="816" actId="20577"/>
          <ac:spMkLst>
            <pc:docMk/>
            <pc:sldMk cId="3416110189" sldId="273"/>
            <ac:spMk id="3" creationId="{911A4D84-889C-D4AF-F960-ABE6E2CACB5C}"/>
          </ac:spMkLst>
        </pc:spChg>
        <pc:picChg chg="add mod">
          <ac:chgData name="Wawrzyniak, Chloe U." userId="1e6df874-8090-4650-9eab-158c9e9dc5e9" providerId="ADAL" clId="{0A25A30F-0AD7-4E17-91B2-7007F2F8415F}" dt="2022-12-17T19:46:04.151" v="757" actId="1076"/>
          <ac:picMkLst>
            <pc:docMk/>
            <pc:sldMk cId="3416110189" sldId="273"/>
            <ac:picMk id="5" creationId="{46689B86-E54E-06A5-891D-08E1F21FC937}"/>
          </ac:picMkLst>
        </pc:picChg>
        <pc:picChg chg="add mod">
          <ac:chgData name="Wawrzyniak, Chloe U." userId="1e6df874-8090-4650-9eab-158c9e9dc5e9" providerId="ADAL" clId="{0A25A30F-0AD7-4E17-91B2-7007F2F8415F}" dt="2022-12-17T19:48:03.578" v="853" actId="1038"/>
          <ac:picMkLst>
            <pc:docMk/>
            <pc:sldMk cId="3416110189" sldId="273"/>
            <ac:picMk id="6" creationId="{D02B3C92-6EED-B380-1BC8-E85C10A169A8}"/>
          </ac:picMkLst>
        </pc:picChg>
        <pc:picChg chg="add mod">
          <ac:chgData name="Wawrzyniak, Chloe U." userId="1e6df874-8090-4650-9eab-158c9e9dc5e9" providerId="ADAL" clId="{0A25A30F-0AD7-4E17-91B2-7007F2F8415F}" dt="2022-12-17T19:47:44.337" v="821" actId="14826"/>
          <ac:picMkLst>
            <pc:docMk/>
            <pc:sldMk cId="3416110189" sldId="273"/>
            <ac:picMk id="7" creationId="{76CECBC6-5E87-F39B-7AE5-343BD1C814B1}"/>
          </ac:picMkLst>
        </pc:picChg>
        <pc:picChg chg="add mod">
          <ac:chgData name="Wawrzyniak, Chloe U." userId="1e6df874-8090-4650-9eab-158c9e9dc5e9" providerId="ADAL" clId="{0A25A30F-0AD7-4E17-91B2-7007F2F8415F}" dt="2022-12-17T19:47:50.459" v="823" actId="1076"/>
          <ac:picMkLst>
            <pc:docMk/>
            <pc:sldMk cId="3416110189" sldId="273"/>
            <ac:picMk id="8" creationId="{9EEA7A7A-54E4-E49C-6466-9E81910CB149}"/>
          </ac:picMkLst>
        </pc:picChg>
      </pc:sldChg>
      <pc:sldChg chg="delSp modSp add del mod">
        <pc:chgData name="Wawrzyniak, Chloe U." userId="1e6df874-8090-4650-9eab-158c9e9dc5e9" providerId="ADAL" clId="{0A25A30F-0AD7-4E17-91B2-7007F2F8415F}" dt="2022-12-17T20:26:25.715" v="1086" actId="2696"/>
        <pc:sldMkLst>
          <pc:docMk/>
          <pc:sldMk cId="3605931280" sldId="274"/>
        </pc:sldMkLst>
        <pc:spChg chg="mod">
          <ac:chgData name="Wawrzyniak, Chloe U." userId="1e6df874-8090-4650-9eab-158c9e9dc5e9" providerId="ADAL" clId="{0A25A30F-0AD7-4E17-91B2-7007F2F8415F}" dt="2022-12-17T19:48:30.050" v="964" actId="20577"/>
          <ac:spMkLst>
            <pc:docMk/>
            <pc:sldMk cId="3605931280" sldId="274"/>
            <ac:spMk id="2" creationId="{BEE4E051-F31C-8821-50DE-B0B0E87B2A49}"/>
          </ac:spMkLst>
        </pc:spChg>
        <pc:spChg chg="mod">
          <ac:chgData name="Wawrzyniak, Chloe U." userId="1e6df874-8090-4650-9eab-158c9e9dc5e9" providerId="ADAL" clId="{0A25A30F-0AD7-4E17-91B2-7007F2F8415F}" dt="2022-12-17T19:48:25.382" v="957" actId="20577"/>
          <ac:spMkLst>
            <pc:docMk/>
            <pc:sldMk cId="3605931280" sldId="274"/>
            <ac:spMk id="3" creationId="{911A4D84-889C-D4AF-F960-ABE6E2CACB5C}"/>
          </ac:spMkLst>
        </pc:spChg>
        <pc:picChg chg="del">
          <ac:chgData name="Wawrzyniak, Chloe U." userId="1e6df874-8090-4650-9eab-158c9e9dc5e9" providerId="ADAL" clId="{0A25A30F-0AD7-4E17-91B2-7007F2F8415F}" dt="2022-12-17T19:48:16.424" v="858" actId="478"/>
          <ac:picMkLst>
            <pc:docMk/>
            <pc:sldMk cId="3605931280" sldId="274"/>
            <ac:picMk id="5" creationId="{46689B86-E54E-06A5-891D-08E1F21FC937}"/>
          </ac:picMkLst>
        </pc:picChg>
        <pc:picChg chg="del">
          <ac:chgData name="Wawrzyniak, Chloe U." userId="1e6df874-8090-4650-9eab-158c9e9dc5e9" providerId="ADAL" clId="{0A25A30F-0AD7-4E17-91B2-7007F2F8415F}" dt="2022-12-17T19:48:14.931" v="857" actId="478"/>
          <ac:picMkLst>
            <pc:docMk/>
            <pc:sldMk cId="3605931280" sldId="274"/>
            <ac:picMk id="6" creationId="{D02B3C92-6EED-B380-1BC8-E85C10A169A8}"/>
          </ac:picMkLst>
        </pc:picChg>
        <pc:picChg chg="del">
          <ac:chgData name="Wawrzyniak, Chloe U." userId="1e6df874-8090-4650-9eab-158c9e9dc5e9" providerId="ADAL" clId="{0A25A30F-0AD7-4E17-91B2-7007F2F8415F}" dt="2022-12-17T19:48:12.850" v="856" actId="478"/>
          <ac:picMkLst>
            <pc:docMk/>
            <pc:sldMk cId="3605931280" sldId="274"/>
            <ac:picMk id="7" creationId="{76CECBC6-5E87-F39B-7AE5-343BD1C814B1}"/>
          </ac:picMkLst>
        </pc:picChg>
        <pc:picChg chg="del">
          <ac:chgData name="Wawrzyniak, Chloe U." userId="1e6df874-8090-4650-9eab-158c9e9dc5e9" providerId="ADAL" clId="{0A25A30F-0AD7-4E17-91B2-7007F2F8415F}" dt="2022-12-17T19:48:11.597" v="855" actId="478"/>
          <ac:picMkLst>
            <pc:docMk/>
            <pc:sldMk cId="3605931280" sldId="274"/>
            <ac:picMk id="8" creationId="{9EEA7A7A-54E4-E49C-6466-9E81910CB149}"/>
          </ac:picMkLst>
        </pc:picChg>
      </pc:sldChg>
      <pc:sldChg chg="modSp new del mod">
        <pc:chgData name="Wawrzyniak, Chloe U." userId="1e6df874-8090-4650-9eab-158c9e9dc5e9" providerId="ADAL" clId="{0A25A30F-0AD7-4E17-91B2-7007F2F8415F}" dt="2022-12-17T20:26:25.715" v="1086" actId="2696"/>
        <pc:sldMkLst>
          <pc:docMk/>
          <pc:sldMk cId="1197840524" sldId="275"/>
        </pc:sldMkLst>
        <pc:spChg chg="mod">
          <ac:chgData name="Wawrzyniak, Chloe U." userId="1e6df874-8090-4650-9eab-158c9e9dc5e9" providerId="ADAL" clId="{0A25A30F-0AD7-4E17-91B2-7007F2F8415F}" dt="2022-12-17T19:48:41.440" v="997" actId="20577"/>
          <ac:spMkLst>
            <pc:docMk/>
            <pc:sldMk cId="1197840524" sldId="275"/>
            <ac:spMk id="2" creationId="{06777C26-0623-176F-37CF-F606FA2A8182}"/>
          </ac:spMkLst>
        </pc:spChg>
        <pc:spChg chg="mod">
          <ac:chgData name="Wawrzyniak, Chloe U." userId="1e6df874-8090-4650-9eab-158c9e9dc5e9" providerId="ADAL" clId="{0A25A30F-0AD7-4E17-91B2-7007F2F8415F}" dt="2022-12-17T19:51:07.302" v="1085" actId="20577"/>
          <ac:spMkLst>
            <pc:docMk/>
            <pc:sldMk cId="1197840524" sldId="275"/>
            <ac:spMk id="3" creationId="{AF5AE09D-DBB7-9F60-D1C3-B11691668750}"/>
          </ac:spMkLst>
        </pc:spChg>
      </pc:sldChg>
    </pc:docChg>
  </pc:docChgLst>
  <pc:docChgLst>
    <pc:chgData name="Wawrzyniak, Chloe U." userId="1e6df874-8090-4650-9eab-158c9e9dc5e9" providerId="ADAL" clId="{ABB5D59C-6BF3-4A78-988D-F466779C0E56}"/>
    <pc:docChg chg="custSel addSld modSld">
      <pc:chgData name="Wawrzyniak, Chloe U." userId="1e6df874-8090-4650-9eab-158c9e9dc5e9" providerId="ADAL" clId="{ABB5D59C-6BF3-4A78-988D-F466779C0E56}" dt="2023-06-19T20:58:14.686" v="420" actId="20577"/>
      <pc:docMkLst>
        <pc:docMk/>
      </pc:docMkLst>
      <pc:sldChg chg="modSp mod">
        <pc:chgData name="Wawrzyniak, Chloe U." userId="1e6df874-8090-4650-9eab-158c9e9dc5e9" providerId="ADAL" clId="{ABB5D59C-6BF3-4A78-988D-F466779C0E56}" dt="2023-06-19T20:58:14.686" v="420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ABB5D59C-6BF3-4A78-988D-F466779C0E56}" dt="2023-06-19T20:58:14.686" v="420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ABB5D59C-6BF3-4A78-988D-F466779C0E56}" dt="2023-06-19T20:57:38.661" v="339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ABB5D59C-6BF3-4A78-988D-F466779C0E56}" dt="2023-06-19T20:57:49.697" v="361"/>
        <pc:sldMkLst>
          <pc:docMk/>
          <pc:sldMk cId="1231155842" sldId="274"/>
        </pc:sldMkLst>
        <pc:spChg chg="mod">
          <ac:chgData name="Wawrzyniak, Chloe U." userId="1e6df874-8090-4650-9eab-158c9e9dc5e9" providerId="ADAL" clId="{ABB5D59C-6BF3-4A78-988D-F466779C0E56}" dt="2023-06-19T20:51:38.668" v="27" actId="20577"/>
          <ac:spMkLst>
            <pc:docMk/>
            <pc:sldMk cId="1231155842" sldId="274"/>
            <ac:spMk id="2" creationId="{2BA694E7-5898-3DB6-B576-7BF62D0D390E}"/>
          </ac:spMkLst>
        </pc:spChg>
        <pc:spChg chg="mod">
          <ac:chgData name="Wawrzyniak, Chloe U." userId="1e6df874-8090-4650-9eab-158c9e9dc5e9" providerId="ADAL" clId="{ABB5D59C-6BF3-4A78-988D-F466779C0E56}" dt="2023-06-19T20:57:49.697" v="361"/>
          <ac:spMkLst>
            <pc:docMk/>
            <pc:sldMk cId="1231155842" sldId="274"/>
            <ac:spMk id="3" creationId="{18F516C8-22DC-C278-BE50-3ACD19E37022}"/>
          </ac:spMkLst>
        </pc:spChg>
      </pc:sldChg>
      <pc:sldChg chg="modSp new mod">
        <pc:chgData name="Wawrzyniak, Chloe U." userId="1e6df874-8090-4650-9eab-158c9e9dc5e9" providerId="ADAL" clId="{ABB5D59C-6BF3-4A78-988D-F466779C0E56}" dt="2023-06-19T20:58:08.898" v="413"/>
        <pc:sldMkLst>
          <pc:docMk/>
          <pc:sldMk cId="1866649101" sldId="275"/>
        </pc:sldMkLst>
        <pc:spChg chg="mod">
          <ac:chgData name="Wawrzyniak, Chloe U." userId="1e6df874-8090-4650-9eab-158c9e9dc5e9" providerId="ADAL" clId="{ABB5D59C-6BF3-4A78-988D-F466779C0E56}" dt="2023-06-19T20:58:07.500" v="412" actId="20577"/>
          <ac:spMkLst>
            <pc:docMk/>
            <pc:sldMk cId="1866649101" sldId="275"/>
            <ac:spMk id="2" creationId="{E185999A-AE15-DA4F-0ED1-B29188A66D91}"/>
          </ac:spMkLst>
        </pc:spChg>
        <pc:spChg chg="mod">
          <ac:chgData name="Wawrzyniak, Chloe U." userId="1e6df874-8090-4650-9eab-158c9e9dc5e9" providerId="ADAL" clId="{ABB5D59C-6BF3-4A78-988D-F466779C0E56}" dt="2023-06-19T20:58:08.898" v="413"/>
          <ac:spMkLst>
            <pc:docMk/>
            <pc:sldMk cId="1866649101" sldId="275"/>
            <ac:spMk id="3" creationId="{4C005A65-67C1-DD6D-63DF-AD4D48FE3A06}"/>
          </ac:spMkLst>
        </pc:spChg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09038C91-4255-4072-BE47-51AC5814C5B6}"/>
    <pc:docChg chg="custSel addSld modSld">
      <pc:chgData name="Wawrzyniak, Chloe U." userId="1e6df874-8090-4650-9eab-158c9e9dc5e9" providerId="ADAL" clId="{09038C91-4255-4072-BE47-51AC5814C5B6}" dt="2023-03-18T20:16:48.050" v="726" actId="20577"/>
      <pc:docMkLst>
        <pc:docMk/>
      </pc:docMkLst>
      <pc:sldChg chg="modSp mod">
        <pc:chgData name="Wawrzyniak, Chloe U." userId="1e6df874-8090-4650-9eab-158c9e9dc5e9" providerId="ADAL" clId="{09038C91-4255-4072-BE47-51AC5814C5B6}" dt="2023-03-18T20:16:48.050" v="72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09038C91-4255-4072-BE47-51AC5814C5B6}" dt="2023-03-18T20:16:48.050" v="72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09038C91-4255-4072-BE47-51AC5814C5B6}" dt="2023-03-18T19:27:08.389" v="213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09038C91-4255-4072-BE47-51AC5814C5B6}" dt="2023-03-18T19:27:08.389" v="213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 mod">
        <pc:chgData name="Wawrzyniak, Chloe U." userId="1e6df874-8090-4650-9eab-158c9e9dc5e9" providerId="ADAL" clId="{09038C91-4255-4072-BE47-51AC5814C5B6}" dt="2023-03-18T19:31:57.517" v="723" actId="20577"/>
        <pc:sldMkLst>
          <pc:docMk/>
          <pc:sldMk cId="291709748" sldId="263"/>
        </pc:sldMkLst>
        <pc:spChg chg="mod">
          <ac:chgData name="Wawrzyniak, Chloe U." userId="1e6df874-8090-4650-9eab-158c9e9dc5e9" providerId="ADAL" clId="{09038C91-4255-4072-BE47-51AC5814C5B6}" dt="2023-03-18T19:29:49.092" v="237" actId="20577"/>
          <ac:spMkLst>
            <pc:docMk/>
            <pc:sldMk cId="291709748" sldId="263"/>
            <ac:spMk id="5" creationId="{2E7E371A-8D61-25E4-C6E7-59BFE1F5AB82}"/>
          </ac:spMkLst>
        </pc:spChg>
        <pc:spChg chg="mod">
          <ac:chgData name="Wawrzyniak, Chloe U." userId="1e6df874-8090-4650-9eab-158c9e9dc5e9" providerId="ADAL" clId="{09038C91-4255-4072-BE47-51AC5814C5B6}" dt="2023-03-18T19:31:57.517" v="723" actId="20577"/>
          <ac:spMkLst>
            <pc:docMk/>
            <pc:sldMk cId="291709748" sldId="263"/>
            <ac:spMk id="6" creationId="{7B073BE9-7CB5-F8E0-3598-97226C66841F}"/>
          </ac:spMkLst>
        </pc:spChg>
      </pc:sldChg>
      <pc:sldChg chg="modSp new mod">
        <pc:chgData name="Wawrzyniak, Chloe U." userId="1e6df874-8090-4650-9eab-158c9e9dc5e9" providerId="ADAL" clId="{09038C91-4255-4072-BE47-51AC5814C5B6}" dt="2023-03-18T19:26:46.035" v="125" actId="20577"/>
        <pc:sldMkLst>
          <pc:docMk/>
          <pc:sldMk cId="1905942791" sldId="273"/>
        </pc:sldMkLst>
        <pc:spChg chg="mod">
          <ac:chgData name="Wawrzyniak, Chloe U." userId="1e6df874-8090-4650-9eab-158c9e9dc5e9" providerId="ADAL" clId="{09038C91-4255-4072-BE47-51AC5814C5B6}" dt="2023-03-18T19:25:56.631" v="7" actId="20577"/>
          <ac:spMkLst>
            <pc:docMk/>
            <pc:sldMk cId="1905942791" sldId="273"/>
            <ac:spMk id="2" creationId="{DDA1060A-BD85-2A87-AA0F-D6F1ED502B4C}"/>
          </ac:spMkLst>
        </pc:spChg>
        <pc:spChg chg="mod">
          <ac:chgData name="Wawrzyniak, Chloe U." userId="1e6df874-8090-4650-9eab-158c9e9dc5e9" providerId="ADAL" clId="{09038C91-4255-4072-BE47-51AC5814C5B6}" dt="2023-03-18T19:26:46.035" v="125" actId="20577"/>
          <ac:spMkLst>
            <pc:docMk/>
            <pc:sldMk cId="1905942791" sldId="273"/>
            <ac:spMk id="3" creationId="{C46C5801-EF8C-1850-44C4-D15C43F16FCF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EF66C5E8-AEA5-40EA-8121-3D09936B9786}"/>
    <pc:docChg chg="custSel addSld delSld modSld">
      <pc:chgData name="Wawrzyniak, Chloe U." userId="1e6df874-8090-4650-9eab-158c9e9dc5e9" providerId="ADAL" clId="{EF66C5E8-AEA5-40EA-8121-3D09936B9786}" dt="2023-07-17T17:49:48.774" v="90"/>
      <pc:docMkLst>
        <pc:docMk/>
      </pc:docMkLst>
      <pc:sldChg chg="modSp mod">
        <pc:chgData name="Wawrzyniak, Chloe U." userId="1e6df874-8090-4650-9eab-158c9e9dc5e9" providerId="ADAL" clId="{EF66C5E8-AEA5-40EA-8121-3D09936B9786}" dt="2023-06-22T14:01:23.575" v="50" actId="20577"/>
        <pc:sldMkLst>
          <pc:docMk/>
          <pc:sldMk cId="1231155842" sldId="274"/>
        </pc:sldMkLst>
        <pc:spChg chg="mod">
          <ac:chgData name="Wawrzyniak, Chloe U." userId="1e6df874-8090-4650-9eab-158c9e9dc5e9" providerId="ADAL" clId="{EF66C5E8-AEA5-40EA-8121-3D09936B9786}" dt="2023-06-22T14:01:23.575" v="50" actId="20577"/>
          <ac:spMkLst>
            <pc:docMk/>
            <pc:sldMk cId="1231155842" sldId="274"/>
            <ac:spMk id="3" creationId="{18F516C8-22DC-C278-BE50-3ACD19E37022}"/>
          </ac:spMkLst>
        </pc:spChg>
      </pc:sldChg>
      <pc:sldChg chg="add">
        <pc:chgData name="Wawrzyniak, Chloe U." userId="1e6df874-8090-4650-9eab-158c9e9dc5e9" providerId="ADAL" clId="{EF66C5E8-AEA5-40EA-8121-3D09936B9786}" dt="2023-06-22T14:00:30.984" v="2"/>
        <pc:sldMkLst>
          <pc:docMk/>
          <pc:sldMk cId="3605931280" sldId="276"/>
        </pc:sldMkLst>
      </pc:sldChg>
      <pc:sldChg chg="add del">
        <pc:chgData name="Wawrzyniak, Chloe U." userId="1e6df874-8090-4650-9eab-158c9e9dc5e9" providerId="ADAL" clId="{EF66C5E8-AEA5-40EA-8121-3D09936B9786}" dt="2023-06-22T14:00:15.022" v="1" actId="47"/>
        <pc:sldMkLst>
          <pc:docMk/>
          <pc:sldMk cId="3977288808" sldId="276"/>
        </pc:sldMkLst>
      </pc:sldChg>
      <pc:sldChg chg="add del">
        <pc:chgData name="Wawrzyniak, Chloe U." userId="1e6df874-8090-4650-9eab-158c9e9dc5e9" providerId="ADAL" clId="{EF66C5E8-AEA5-40EA-8121-3D09936B9786}" dt="2023-06-22T14:00:15.022" v="1" actId="47"/>
        <pc:sldMkLst>
          <pc:docMk/>
          <pc:sldMk cId="1124411853" sldId="277"/>
        </pc:sldMkLst>
      </pc:sldChg>
      <pc:sldChg chg="add">
        <pc:chgData name="Wawrzyniak, Chloe U." userId="1e6df874-8090-4650-9eab-158c9e9dc5e9" providerId="ADAL" clId="{EF66C5E8-AEA5-40EA-8121-3D09936B9786}" dt="2023-06-22T14:00:30.984" v="2"/>
        <pc:sldMkLst>
          <pc:docMk/>
          <pc:sldMk cId="1197840524" sldId="277"/>
        </pc:sldMkLst>
      </pc:sldChg>
      <pc:sldChg chg="modSp new mod">
        <pc:chgData name="Wawrzyniak, Chloe U." userId="1e6df874-8090-4650-9eab-158c9e9dc5e9" providerId="ADAL" clId="{EF66C5E8-AEA5-40EA-8121-3D09936B9786}" dt="2023-06-22T14:00:47.692" v="40" actId="20577"/>
        <pc:sldMkLst>
          <pc:docMk/>
          <pc:sldMk cId="4102915547" sldId="278"/>
        </pc:sldMkLst>
        <pc:spChg chg="mod">
          <ac:chgData name="Wawrzyniak, Chloe U." userId="1e6df874-8090-4650-9eab-158c9e9dc5e9" providerId="ADAL" clId="{EF66C5E8-AEA5-40EA-8121-3D09936B9786}" dt="2023-06-22T14:00:47.692" v="40" actId="20577"/>
          <ac:spMkLst>
            <pc:docMk/>
            <pc:sldMk cId="4102915547" sldId="278"/>
            <ac:spMk id="2" creationId="{ABCFCD1A-1772-2FFC-C1BB-6D9F8A6D2D45}"/>
          </ac:spMkLst>
        </pc:spChg>
      </pc:sldChg>
      <pc:sldChg chg="modSp new mod">
        <pc:chgData name="Wawrzyniak, Chloe U." userId="1e6df874-8090-4650-9eab-158c9e9dc5e9" providerId="ADAL" clId="{EF66C5E8-AEA5-40EA-8121-3D09936B9786}" dt="2023-06-22T14:01:39.331" v="89" actId="20577"/>
        <pc:sldMkLst>
          <pc:docMk/>
          <pc:sldMk cId="3976814699" sldId="279"/>
        </pc:sldMkLst>
        <pc:spChg chg="mod">
          <ac:chgData name="Wawrzyniak, Chloe U." userId="1e6df874-8090-4650-9eab-158c9e9dc5e9" providerId="ADAL" clId="{EF66C5E8-AEA5-40EA-8121-3D09936B9786}" dt="2023-06-22T14:01:39.331" v="89" actId="20577"/>
          <ac:spMkLst>
            <pc:docMk/>
            <pc:sldMk cId="3976814699" sldId="279"/>
            <ac:spMk id="2" creationId="{1CBE09FB-DE9C-5FA1-F618-28F27D08D57F}"/>
          </ac:spMkLst>
        </pc:spChg>
        <pc:spChg chg="mod">
          <ac:chgData name="Wawrzyniak, Chloe U." userId="1e6df874-8090-4650-9eab-158c9e9dc5e9" providerId="ADAL" clId="{EF66C5E8-AEA5-40EA-8121-3D09936B9786}" dt="2023-06-22T14:01:31.947" v="52"/>
          <ac:spMkLst>
            <pc:docMk/>
            <pc:sldMk cId="3976814699" sldId="279"/>
            <ac:spMk id="3" creationId="{9EE8D6C2-2704-CB5E-FB32-98FBC7DA8950}"/>
          </ac:spMkLst>
        </pc:spChg>
      </pc:sldChg>
      <pc:sldChg chg="add">
        <pc:chgData name="Wawrzyniak, Chloe U." userId="1e6df874-8090-4650-9eab-158c9e9dc5e9" providerId="ADAL" clId="{EF66C5E8-AEA5-40EA-8121-3D09936B9786}" dt="2023-07-17T17:49:48.774" v="90"/>
        <pc:sldMkLst>
          <pc:docMk/>
          <pc:sldMk cId="3046685355" sldId="280"/>
        </pc:sldMkLst>
      </pc:sldChg>
      <pc:sldChg chg="add">
        <pc:chgData name="Wawrzyniak, Chloe U." userId="1e6df874-8090-4650-9eab-158c9e9dc5e9" providerId="ADAL" clId="{EF66C5E8-AEA5-40EA-8121-3D09936B9786}" dt="2023-07-17T17:49:48.774" v="90"/>
        <pc:sldMkLst>
          <pc:docMk/>
          <pc:sldMk cId="150807747" sldId="281"/>
        </pc:sldMkLst>
      </pc:sldChg>
      <pc:sldChg chg="add">
        <pc:chgData name="Wawrzyniak, Chloe U." userId="1e6df874-8090-4650-9eab-158c9e9dc5e9" providerId="ADAL" clId="{EF66C5E8-AEA5-40EA-8121-3D09936B9786}" dt="2023-07-17T17:49:48.774" v="90"/>
        <pc:sldMkLst>
          <pc:docMk/>
          <pc:sldMk cId="2403093230" sldId="282"/>
        </pc:sldMkLst>
      </pc:sldChg>
      <pc:sldChg chg="add">
        <pc:chgData name="Wawrzyniak, Chloe U." userId="1e6df874-8090-4650-9eab-158c9e9dc5e9" providerId="ADAL" clId="{EF66C5E8-AEA5-40EA-8121-3D09936B9786}" dt="2023-07-17T17:49:48.774" v="90"/>
        <pc:sldMkLst>
          <pc:docMk/>
          <pc:sldMk cId="3896880755" sldId="28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7/17/2023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7/17/2023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7/17/2023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Exponential Functions </a:t>
            </a:r>
            <a:r>
              <a:rPr lang="en-US"/>
              <a:t>– Equations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98876-4625-E030-55BD-7AFC331A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decay rate of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=712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0.83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? Write your answer as a percentage, but do not enter the % symbol.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4612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69664-2F2B-82D6-A26A-0CB858803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4022BD-5DD0-9AB3-43EF-9EC885858F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Write the equation of the exponential function with initial value 6 and goes through the point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−2,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4022BD-5DD0-9AB3-43EF-9EC885858F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2943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1. What town has the largest initial population?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04668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What town has the smallest initial population?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</p:spTree>
    <p:extLst>
      <p:ext uri="{BB962C8B-B14F-4D97-AF65-F5344CB8AC3E}">
        <p14:creationId xmlns:p14="http://schemas.microsoft.com/office/powerpoint/2010/main" val="150807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2. Which towns are growing?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403093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3BAC3-BF17-8DCE-88C2-04D5289594F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population of four towns are modeled by the equations to the right. </a:t>
            </a:r>
          </a:p>
          <a:p>
            <a:r>
              <a:rPr lang="en-US" dirty="0"/>
              <a:t>3. Which town is growing the fastest?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=356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1.92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=673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0.34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=93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1.03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=854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1.52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D8C29698-4B59-45DB-AC3D-96AA88881395}"/>
                  </a:ext>
                </a:extLst>
              </p:cNvPr>
              <p:cNvGraphicFramePr>
                <a:graphicFrameLocks noGrp="1"/>
              </p:cNvGraphicFramePr>
              <p:nvPr>
                <p:ph sz="half" idx="2"/>
              </p:nvPr>
            </p:nvGraphicFramePr>
            <p:xfrm>
              <a:off x="6537325" y="1362075"/>
              <a:ext cx="521335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06675">
                      <a:extLst>
                        <a:ext uri="{9D8B030D-6E8A-4147-A177-3AD203B41FA5}">
                          <a16:colId xmlns:a16="http://schemas.microsoft.com/office/drawing/2014/main" val="1053457009"/>
                        </a:ext>
                      </a:extLst>
                    </a:gridCol>
                    <a:gridCol w="2606675">
                      <a:extLst>
                        <a:ext uri="{9D8B030D-6E8A-4147-A177-3AD203B41FA5}">
                          <a16:colId xmlns:a16="http://schemas.microsoft.com/office/drawing/2014/main" val="172206653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Population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863583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108197" r="-93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97731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B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208197" r="-935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34440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308197" r="-935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413752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Town 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34" t="-408197" r="-935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814476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CF9BF722-6237-15E5-CCA9-841DBDD27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896880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FCD1A-1772-2FFC-C1BB-6D9F8A6D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Behavior of Exponential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E34C5-ACDD-D13C-936D-20ADBDD3A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915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4E051-F31C-8821-50DE-B0B0E87B2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1A4D84-889C-D4AF-F960-ABE6E2CACB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end behavior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1.03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+7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1A4D84-889C-D4AF-F960-ABE6E2CACB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931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77C26-0623-176F-37CF-F606FA2A8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5AE09D-DBB7-9F60-D1C3-B116916687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previous example, how did we know the left side goes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/>
                  <a:t>, and not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5AE09D-DBB7-9F60-D1C3-B116916687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840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Wednesdays and Thursdays</a:t>
            </a:r>
          </a:p>
          <a:p>
            <a:r>
              <a:rPr lang="en-US" dirty="0"/>
              <a:t>12 – 1:30 pm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694E7-5898-3DB6-B576-7BF62D0D3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Warm-up Questions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F516C8-22DC-C278-BE50-3ACD19E370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1.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r>
                  <a:rPr lang="en-US" dirty="0"/>
                  <a:t>.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has a horizontal asymptote, write its equation. If it does not have a horizontal asymptote, write “No HA”.</a:t>
                </a:r>
              </a:p>
              <a:p>
                <a:r>
                  <a:rPr lang="en-US" dirty="0"/>
                  <a:t>2. (Anonymous Survey) Which of the following resources have you used to help you prepare for the quizzes? Select all that apply.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Academic Coaching or Integrated Success Coaching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Study or the Mathskeller or Office Hours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Wildcat Wellness Workshops on Test Anxiety from the UKY Counseling Center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The review packets posted to the modules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I have not used any of these resources</a:t>
                </a:r>
              </a:p>
              <a:p>
                <a:r>
                  <a:rPr lang="en-US" dirty="0"/>
                  <a:t>3. There are 7 standards in the course (6 with quizzes, and Standard 7 is the pile of points for everything else). How many standards do you need to complete in order to get an A in the course?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F516C8-22DC-C278-BE50-3ACD19E370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6" t="-817" r="-11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155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5999A-AE15-DA4F-0ED1-B29188A66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Warm-up Question (short-answer)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005A65-67C1-DD6D-63DF-AD4D48FE3A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1. Suppose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+4</m:t>
                        </m:r>
                      </m:den>
                    </m:f>
                  </m:oMath>
                </a14:m>
                <a:r>
                  <a:rPr lang="en-US" dirty="0"/>
                  <a:t>.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has a horizontal asymptote, write its equation. If it does not have a horizontal asymptote, write “No HA”.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005A65-67C1-DD6D-63DF-AD4D48FE3A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6649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</a:t>
            </a:r>
            <a:r>
              <a:rPr lang="en-US"/>
              <a:t>: Warm-up </a:t>
            </a:r>
            <a:r>
              <a:rPr lang="en-US" dirty="0"/>
              <a:t>Question (multiple-select, anon)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073BE9-7CB5-F8E0-3598-97226C668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 Which of the following resources have you used to help you prepare for the quizzes? Select all that apply.</a:t>
            </a:r>
          </a:p>
          <a:p>
            <a:pPr marL="457200" indent="-457200">
              <a:buAutoNum type="alphaUcPeriod"/>
            </a:pPr>
            <a:r>
              <a:rPr lang="en-US" dirty="0"/>
              <a:t>Academic Coaching or Integrated Success Coaching</a:t>
            </a:r>
          </a:p>
          <a:p>
            <a:pPr marL="457200" indent="-457200">
              <a:buAutoNum type="alphaUcPeriod"/>
            </a:pPr>
            <a:r>
              <a:rPr lang="en-US" dirty="0"/>
              <a:t>The Study or the Mathskeller or Office Hours</a:t>
            </a:r>
          </a:p>
          <a:p>
            <a:pPr marL="457200" indent="-457200">
              <a:buAutoNum type="alphaUcPeriod"/>
            </a:pPr>
            <a:r>
              <a:rPr lang="en-US" dirty="0"/>
              <a:t>Wildcat Wellness Workshops on Test Anxiety from the UKY Counseling Center</a:t>
            </a:r>
          </a:p>
          <a:p>
            <a:pPr marL="457200" indent="-457200">
              <a:buAutoNum type="alphaUcPeriod"/>
            </a:pPr>
            <a:r>
              <a:rPr lang="en-US" dirty="0"/>
              <a:t>The review packets posted to the modules</a:t>
            </a:r>
          </a:p>
          <a:p>
            <a:pPr marL="457200" indent="-457200">
              <a:buAutoNum type="alphaUcPeriod"/>
            </a:pPr>
            <a:r>
              <a:rPr lang="en-US" dirty="0"/>
              <a:t>I have not used any of these resources</a:t>
            </a:r>
          </a:p>
        </p:txBody>
      </p:sp>
    </p:spTree>
    <p:extLst>
      <p:ext uri="{BB962C8B-B14F-4D97-AF65-F5344CB8AC3E}">
        <p14:creationId xmlns:p14="http://schemas.microsoft.com/office/powerpoint/2010/main" val="291709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E09FB-DE9C-5FA1-F618-28F27D08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</a:t>
            </a:r>
            <a:r>
              <a:rPr lang="en-US"/>
              <a:t>: Warm-up Question (numeric)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8D6C2-2704-CB5E-FB32-98FBC7DA8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 There are 7 standards in the course (6 with quizzes, and Standard 7 is the pile of points for everything else). How many standards do you need to complete in order to get an A in the course?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1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1060A-BD85-2A87-AA0F-D6F1ED502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6C5801-EF8C-1850-44C4-D15C43F16F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Find the initial value and the growth/decay rate of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=1.2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2.7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6C5801-EF8C-1850-44C4-D15C43F16F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594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98876-4625-E030-55BD-7AFC331A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(numeric)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is the initial value of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=712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0.83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0440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98876-4625-E030-55BD-7AFC331A1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Does the exponential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=712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0.83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/>
                  <a:t> represent exponential growth or decay?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Exponential growth</a:t>
                </a:r>
              </a:p>
              <a:p>
                <a:pPr marL="457200" indent="-457200">
                  <a:buAutoNum type="alphaUcPeriod"/>
                </a:pPr>
                <a:r>
                  <a:rPr lang="en-US" dirty="0"/>
                  <a:t>Exponential decay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68851E6-0A49-20A4-AF55-3B5DA2CB56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 t="-1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9823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932</TotalTime>
  <Words>768</Words>
  <Application>Microsoft Office PowerPoint</Application>
  <PresentationFormat>Widescreen</PresentationFormat>
  <Paragraphs>104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Cambria Math</vt:lpstr>
      <vt:lpstr>Georgia</vt:lpstr>
      <vt:lpstr>Helvetica</vt:lpstr>
      <vt:lpstr>Wingdings</vt:lpstr>
      <vt:lpstr>Office Theme</vt:lpstr>
      <vt:lpstr>Exponential Functions – Equations</vt:lpstr>
      <vt:lpstr>Announcements</vt:lpstr>
      <vt:lpstr>Warm-up Questions</vt:lpstr>
      <vt:lpstr>iClicker: Warm-up Question (short-answer)</vt:lpstr>
      <vt:lpstr>iClicker: Warm-up Question (multiple-select, anon)</vt:lpstr>
      <vt:lpstr>iClicker: Warm-up Question (numeric)</vt:lpstr>
      <vt:lpstr>Example</vt:lpstr>
      <vt:lpstr>iClicker Question (numeric)</vt:lpstr>
      <vt:lpstr>iClicker Question (multiple-choice)</vt:lpstr>
      <vt:lpstr>iClicker Question (numeric)</vt:lpstr>
      <vt:lpstr>Example</vt:lpstr>
      <vt:lpstr>Example</vt:lpstr>
      <vt:lpstr>iClicker Question (multiple-choice)</vt:lpstr>
      <vt:lpstr>Example</vt:lpstr>
      <vt:lpstr>Example</vt:lpstr>
      <vt:lpstr>End Behavior of Exponential Functions</vt:lpstr>
      <vt:lpstr>Example</vt:lpstr>
      <vt:lpstr>iClicker Question (short-answer)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2023-07-17T17:49:58Z</dcterms:modified>
</cp:coreProperties>
</file>