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3" r:id="rId4"/>
    <p:sldId id="269" r:id="rId5"/>
    <p:sldId id="270" r:id="rId6"/>
    <p:sldId id="271" r:id="rId7"/>
    <p:sldId id="272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021280-5B38-4088-AE8F-A819CF6E0B4D}" v="1" dt="2023-06-22T14:04:59.1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5D021280-5B38-4088-AE8F-A819CF6E0B4D}"/>
    <pc:docChg chg="addSld modSld">
      <pc:chgData name="Wawrzyniak, Chloe U." userId="1e6df874-8090-4650-9eab-158c9e9dc5e9" providerId="ADAL" clId="{5D021280-5B38-4088-AE8F-A819CF6E0B4D}" dt="2023-06-22T14:04:59.168" v="0"/>
      <pc:docMkLst>
        <pc:docMk/>
      </pc:docMkLst>
      <pc:sldChg chg="add">
        <pc:chgData name="Wawrzyniak, Chloe U." userId="1e6df874-8090-4650-9eab-158c9e9dc5e9" providerId="ADAL" clId="{5D021280-5B38-4088-AE8F-A819CF6E0B4D}" dt="2023-06-22T14:04:59.168" v="0"/>
        <pc:sldMkLst>
          <pc:docMk/>
          <pc:sldMk cId="844765988" sldId="272"/>
        </pc:sldMkLst>
      </pc:sldChg>
    </pc:docChg>
  </pc:docChgLst>
  <pc:docChgLst>
    <pc:chgData name="Wawrzyniak, Chloe U." userId="1e6df874-8090-4650-9eab-158c9e9dc5e9" providerId="ADAL" clId="{9C3EFFC4-A149-48E3-BB17-82FA11D6D029}"/>
    <pc:docChg chg="modSld">
      <pc:chgData name="Wawrzyniak, Chloe U." userId="1e6df874-8090-4650-9eab-158c9e9dc5e9" providerId="ADAL" clId="{9C3EFFC4-A149-48E3-BB17-82FA11D6D029}" dt="2023-06-19T21:46:43.116" v="7" actId="20577"/>
      <pc:docMkLst>
        <pc:docMk/>
      </pc:docMkLst>
      <pc:sldChg chg="modSp mod">
        <pc:chgData name="Wawrzyniak, Chloe U." userId="1e6df874-8090-4650-9eab-158c9e9dc5e9" providerId="ADAL" clId="{9C3EFFC4-A149-48E3-BB17-82FA11D6D029}" dt="2023-06-19T21:46:35.372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9C3EFFC4-A149-48E3-BB17-82FA11D6D029}" dt="2023-06-19T21:46:35.372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9C3EFFC4-A149-48E3-BB17-82FA11D6D029}" dt="2023-06-19T21:46:43.116" v="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9C3EFFC4-A149-48E3-BB17-82FA11D6D029}" dt="2023-06-19T21:46:43.116" v="7" actId="20577"/>
          <ac:spMkLst>
            <pc:docMk/>
            <pc:sldMk cId="291709748" sldId="263"/>
            <ac:spMk id="5" creationId="{2E7E371A-8D61-25E4-C6E7-59BFE1F5AB82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194FD057-2C89-4549-AD9D-57F77F346609}"/>
    <pc:docChg chg="custSel modSld">
      <pc:chgData name="Wawrzyniak, Chloe U." userId="1e6df874-8090-4650-9eab-158c9e9dc5e9" providerId="ADAL" clId="{194FD057-2C89-4549-AD9D-57F77F346609}" dt="2023-03-29T17:57:10.335" v="168" actId="20577"/>
      <pc:docMkLst>
        <pc:docMk/>
      </pc:docMkLst>
      <pc:sldChg chg="modSp mod">
        <pc:chgData name="Wawrzyniak, Chloe U." userId="1e6df874-8090-4650-9eab-158c9e9dc5e9" providerId="ADAL" clId="{194FD057-2C89-4549-AD9D-57F77F346609}" dt="2023-03-24T11:53:51.710" v="69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194FD057-2C89-4549-AD9D-57F77F346609}" dt="2023-03-24T11:53:51.710" v="69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194FD057-2C89-4549-AD9D-57F77F346609}" dt="2023-03-29T17:57:10.335" v="168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194FD057-2C89-4549-AD9D-57F77F346609}" dt="2023-03-24T12:03:27.634" v="87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194FD057-2C89-4549-AD9D-57F77F346609}" dt="2023-03-29T17:57:10.335" v="168" actId="20577"/>
          <ac:spMkLst>
            <pc:docMk/>
            <pc:sldMk cId="291709748" sldId="263"/>
            <ac:spMk id="6" creationId="{7B073BE9-7CB5-F8E0-3598-97226C66841F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0746E71A-8806-47D7-8A1D-1E3FB7C6BD0B}"/>
    <pc:docChg chg="custSel addSld modSld">
      <pc:chgData name="Wawrzyniak, Chloe U." userId="1e6df874-8090-4650-9eab-158c9e9dc5e9" providerId="ADAL" clId="{0746E71A-8806-47D7-8A1D-1E3FB7C6BD0B}" dt="2022-12-17T20:34:48.810" v="309" actId="20577"/>
      <pc:docMkLst>
        <pc:docMk/>
      </pc:docMkLst>
      <pc:sldChg chg="modSp mod">
        <pc:chgData name="Wawrzyniak, Chloe U." userId="1e6df874-8090-4650-9eab-158c9e9dc5e9" providerId="ADAL" clId="{0746E71A-8806-47D7-8A1D-1E3FB7C6BD0B}" dt="2022-12-17T20:29:35.281" v="31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746E71A-8806-47D7-8A1D-1E3FB7C6BD0B}" dt="2022-12-17T20:29:35.281" v="31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new mod">
        <pc:chgData name="Wawrzyniak, Chloe U." userId="1e6df874-8090-4650-9eab-158c9e9dc5e9" providerId="ADAL" clId="{0746E71A-8806-47D7-8A1D-1E3FB7C6BD0B}" dt="2022-12-17T20:33:35.956" v="113" actId="20577"/>
        <pc:sldMkLst>
          <pc:docMk/>
          <pc:sldMk cId="1731641799" sldId="269"/>
        </pc:sldMkLst>
        <pc:spChg chg="mod">
          <ac:chgData name="Wawrzyniak, Chloe U." userId="1e6df874-8090-4650-9eab-158c9e9dc5e9" providerId="ADAL" clId="{0746E71A-8806-47D7-8A1D-1E3FB7C6BD0B}" dt="2022-12-17T20:33:10.116" v="39" actId="20577"/>
          <ac:spMkLst>
            <pc:docMk/>
            <pc:sldMk cId="1731641799" sldId="269"/>
            <ac:spMk id="2" creationId="{006F879B-A76F-2005-A92A-41155270E087}"/>
          </ac:spMkLst>
        </pc:spChg>
        <pc:spChg chg="mod">
          <ac:chgData name="Wawrzyniak, Chloe U." userId="1e6df874-8090-4650-9eab-158c9e9dc5e9" providerId="ADAL" clId="{0746E71A-8806-47D7-8A1D-1E3FB7C6BD0B}" dt="2022-12-17T20:33:35.956" v="113" actId="20577"/>
          <ac:spMkLst>
            <pc:docMk/>
            <pc:sldMk cId="1731641799" sldId="269"/>
            <ac:spMk id="3" creationId="{0A1C9DEB-3C57-1B87-561D-585919D33F7A}"/>
          </ac:spMkLst>
        </pc:spChg>
      </pc:sldChg>
      <pc:sldChg chg="modSp new mod">
        <pc:chgData name="Wawrzyniak, Chloe U." userId="1e6df874-8090-4650-9eab-158c9e9dc5e9" providerId="ADAL" clId="{0746E71A-8806-47D7-8A1D-1E3FB7C6BD0B}" dt="2022-12-17T20:34:15.577" v="226" actId="20577"/>
        <pc:sldMkLst>
          <pc:docMk/>
          <pc:sldMk cId="27241749" sldId="270"/>
        </pc:sldMkLst>
        <pc:spChg chg="mod">
          <ac:chgData name="Wawrzyniak, Chloe U." userId="1e6df874-8090-4650-9eab-158c9e9dc5e9" providerId="ADAL" clId="{0746E71A-8806-47D7-8A1D-1E3FB7C6BD0B}" dt="2022-12-17T20:34:15.577" v="226" actId="20577"/>
          <ac:spMkLst>
            <pc:docMk/>
            <pc:sldMk cId="27241749" sldId="270"/>
            <ac:spMk id="2" creationId="{3B32F97B-13E5-285C-0FAA-221E83479B97}"/>
          </ac:spMkLst>
        </pc:spChg>
        <pc:spChg chg="mod">
          <ac:chgData name="Wawrzyniak, Chloe U." userId="1e6df874-8090-4650-9eab-158c9e9dc5e9" providerId="ADAL" clId="{0746E71A-8806-47D7-8A1D-1E3FB7C6BD0B}" dt="2022-12-17T20:34:08.229" v="210" actId="20577"/>
          <ac:spMkLst>
            <pc:docMk/>
            <pc:sldMk cId="27241749" sldId="270"/>
            <ac:spMk id="3" creationId="{D31455A2-B501-49D3-CC2F-56532A170D80}"/>
          </ac:spMkLst>
        </pc:spChg>
      </pc:sldChg>
      <pc:sldChg chg="modSp add mod">
        <pc:chgData name="Wawrzyniak, Chloe U." userId="1e6df874-8090-4650-9eab-158c9e9dc5e9" providerId="ADAL" clId="{0746E71A-8806-47D7-8A1D-1E3FB7C6BD0B}" dt="2022-12-17T20:34:48.810" v="309" actId="20577"/>
        <pc:sldMkLst>
          <pc:docMk/>
          <pc:sldMk cId="1067555249" sldId="271"/>
        </pc:sldMkLst>
        <pc:spChg chg="mod">
          <ac:chgData name="Wawrzyniak, Chloe U." userId="1e6df874-8090-4650-9eab-158c9e9dc5e9" providerId="ADAL" clId="{0746E71A-8806-47D7-8A1D-1E3FB7C6BD0B}" dt="2022-12-17T20:34:20.890" v="241" actId="20577"/>
          <ac:spMkLst>
            <pc:docMk/>
            <pc:sldMk cId="1067555249" sldId="271"/>
            <ac:spMk id="2" creationId="{3B32F97B-13E5-285C-0FAA-221E83479B97}"/>
          </ac:spMkLst>
        </pc:spChg>
        <pc:spChg chg="mod">
          <ac:chgData name="Wawrzyniak, Chloe U." userId="1e6df874-8090-4650-9eab-158c9e9dc5e9" providerId="ADAL" clId="{0746E71A-8806-47D7-8A1D-1E3FB7C6BD0B}" dt="2022-12-17T20:34:48.810" v="309" actId="20577"/>
          <ac:spMkLst>
            <pc:docMk/>
            <pc:sldMk cId="1067555249" sldId="271"/>
            <ac:spMk id="3" creationId="{D31455A2-B501-49D3-CC2F-56532A170D8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Logarithms - 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</a:t>
            </a:r>
            <a:r>
              <a:rPr lang="en-US"/>
              <a:t>: Warm-up </a:t>
            </a:r>
            <a:r>
              <a:rPr lang="en-US" dirty="0"/>
              <a:t>Question (multiple-choice)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True or false: Everyone has to take the final exam for our course.</a:t>
            </a:r>
          </a:p>
          <a:p>
            <a:pPr marL="457200" indent="-457200">
              <a:buAutoNum type="alphaUcPeriod"/>
            </a:pPr>
            <a:r>
              <a:rPr lang="en-US" dirty="0"/>
              <a:t>True</a:t>
            </a:r>
          </a:p>
          <a:p>
            <a:pPr marL="457200" indent="-457200">
              <a:buAutoNum type="alphaUcPeriod"/>
            </a:pPr>
            <a:r>
              <a:rPr lang="en-US"/>
              <a:t>False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F879B-A76F-2005-A92A-41155270E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1C9DEB-3C57-1B87-561D-585919D33F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domain and the asymptote of the function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−5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+7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1C9DEB-3C57-1B87-561D-585919D33F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1641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2F97B-13E5-285C-0FAA-221E83479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1455A2-B501-49D3-CC2F-56532A170D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did you know that the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/>
                  <a:t> would have a round parentheses and not square?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1455A2-B501-49D3-CC2F-56532A170D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41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2F97B-13E5-285C-0FAA-221E83479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1455A2-B501-49D3-CC2F-56532A170D8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How did we know that the equation of the asymptote was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/>
                  <a:t>, and not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1455A2-B501-49D3-CC2F-56532A170D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2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7555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42CA9-3CF8-3BE3-089E-945344A81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E7A8DB-CE6F-25B7-2A78-131BA41A1F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domain and the equation of the asymptote for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−9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E7A8DB-CE6F-25B7-2A78-131BA41A1F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4765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907</TotalTime>
  <Words>165</Words>
  <Application>Microsoft Office PowerPoint</Application>
  <PresentationFormat>Widescreen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Cambria Math</vt:lpstr>
      <vt:lpstr>Georgia</vt:lpstr>
      <vt:lpstr>Helvetica</vt:lpstr>
      <vt:lpstr>Wingdings</vt:lpstr>
      <vt:lpstr>Office Theme</vt:lpstr>
      <vt:lpstr>Logarithms - Graphs</vt:lpstr>
      <vt:lpstr>Announcements</vt:lpstr>
      <vt:lpstr>iClicker: Warm-up Question (multiple-choice)</vt:lpstr>
      <vt:lpstr>Example</vt:lpstr>
      <vt:lpstr>iClicker Question (short-answer)</vt:lpstr>
      <vt:lpstr>iClicker Question (short-answer)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2023-06-22T14:05:09Z</dcterms:modified>
</cp:coreProperties>
</file>