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9" r:id="rId4"/>
    <p:sldId id="270" r:id="rId5"/>
    <p:sldId id="271" r:id="rId6"/>
    <p:sldId id="272" r:id="rId7"/>
    <p:sldId id="273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5121BA-5EB9-4F6A-BB91-0C919F7D6857}" v="5" dt="2023-01-09T18:07:43.0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4932882A-FE69-41CA-9EAC-E768332C56C8}"/>
    <pc:docChg chg="custSel addSld delSld modSld">
      <pc:chgData name="Wawrzyniak, Chloe U." userId="1e6df874-8090-4650-9eab-158c9e9dc5e9" providerId="ADAL" clId="{4932882A-FE69-41CA-9EAC-E768332C56C8}" dt="2023-01-08T17:13:24.213" v="1120" actId="20577"/>
      <pc:docMkLst>
        <pc:docMk/>
      </pc:docMkLst>
      <pc:sldChg chg="modSp mod">
        <pc:chgData name="Wawrzyniak, Chloe U." userId="1e6df874-8090-4650-9eab-158c9e9dc5e9" providerId="ADAL" clId="{4932882A-FE69-41CA-9EAC-E768332C56C8}" dt="2023-01-03T18:53:44.938" v="35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4932882A-FE69-41CA-9EAC-E768332C56C8}" dt="2023-01-03T18:53:44.938" v="35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4932882A-FE69-41CA-9EAC-E768332C56C8}" dt="2023-01-08T17:13:24.213" v="112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4932882A-FE69-41CA-9EAC-E768332C56C8}" dt="2023-01-08T17:13:24.213" v="112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4932882A-FE69-41CA-9EAC-E768332C56C8}" dt="2023-01-03T18:53:50.152" v="36" actId="47"/>
        <pc:sldMkLst>
          <pc:docMk/>
          <pc:sldMk cId="291709748" sldId="263"/>
        </pc:sldMkLst>
      </pc:sldChg>
      <pc:sldChg chg="modSp new mod">
        <pc:chgData name="Wawrzyniak, Chloe U." userId="1e6df874-8090-4650-9eab-158c9e9dc5e9" providerId="ADAL" clId="{4932882A-FE69-41CA-9EAC-E768332C56C8}" dt="2023-01-03T19:02:45.470" v="643" actId="20577"/>
        <pc:sldMkLst>
          <pc:docMk/>
          <pc:sldMk cId="1820741978" sldId="269"/>
        </pc:sldMkLst>
        <pc:spChg chg="mod">
          <ac:chgData name="Wawrzyniak, Chloe U." userId="1e6df874-8090-4650-9eab-158c9e9dc5e9" providerId="ADAL" clId="{4932882A-FE69-41CA-9EAC-E768332C56C8}" dt="2023-01-03T18:58:19.963" v="55" actId="20577"/>
          <ac:spMkLst>
            <pc:docMk/>
            <pc:sldMk cId="1820741978" sldId="269"/>
            <ac:spMk id="2" creationId="{B685B633-7D95-35E2-658F-2CABFBD03AC9}"/>
          </ac:spMkLst>
        </pc:spChg>
        <pc:spChg chg="mod">
          <ac:chgData name="Wawrzyniak, Chloe U." userId="1e6df874-8090-4650-9eab-158c9e9dc5e9" providerId="ADAL" clId="{4932882A-FE69-41CA-9EAC-E768332C56C8}" dt="2023-01-03T19:02:45.470" v="643" actId="20577"/>
          <ac:spMkLst>
            <pc:docMk/>
            <pc:sldMk cId="1820741978" sldId="269"/>
            <ac:spMk id="3" creationId="{4E846F76-68F8-FA69-11B7-6C49C45E96AD}"/>
          </ac:spMkLst>
        </pc:spChg>
      </pc:sldChg>
      <pc:sldChg chg="modSp new mod">
        <pc:chgData name="Wawrzyniak, Chloe U." userId="1e6df874-8090-4650-9eab-158c9e9dc5e9" providerId="ADAL" clId="{4932882A-FE69-41CA-9EAC-E768332C56C8}" dt="2023-01-03T19:04:42.424" v="915" actId="20577"/>
        <pc:sldMkLst>
          <pc:docMk/>
          <pc:sldMk cId="557630919" sldId="270"/>
        </pc:sldMkLst>
        <pc:spChg chg="mod">
          <ac:chgData name="Wawrzyniak, Chloe U." userId="1e6df874-8090-4650-9eab-158c9e9dc5e9" providerId="ADAL" clId="{4932882A-FE69-41CA-9EAC-E768332C56C8}" dt="2023-01-03T19:03:27.782" v="654" actId="20577"/>
          <ac:spMkLst>
            <pc:docMk/>
            <pc:sldMk cId="557630919" sldId="270"/>
            <ac:spMk id="2" creationId="{AA925FF3-6883-F9CC-AA7A-AA9D4E9FA7A2}"/>
          </ac:spMkLst>
        </pc:spChg>
        <pc:spChg chg="mod">
          <ac:chgData name="Wawrzyniak, Chloe U." userId="1e6df874-8090-4650-9eab-158c9e9dc5e9" providerId="ADAL" clId="{4932882A-FE69-41CA-9EAC-E768332C56C8}" dt="2023-01-03T19:04:42.424" v="915" actId="20577"/>
          <ac:spMkLst>
            <pc:docMk/>
            <pc:sldMk cId="557630919" sldId="270"/>
            <ac:spMk id="3" creationId="{97A0E729-ECF1-BD37-03DC-54E62C9B1ACD}"/>
          </ac:spMkLst>
        </pc:spChg>
      </pc:sldChg>
      <pc:sldChg chg="addSp delSp modSp new mod modClrScheme chgLayout">
        <pc:chgData name="Wawrzyniak, Chloe U." userId="1e6df874-8090-4650-9eab-158c9e9dc5e9" providerId="ADAL" clId="{4932882A-FE69-41CA-9EAC-E768332C56C8}" dt="2023-01-03T19:29:37.393" v="975" actId="27614"/>
        <pc:sldMkLst>
          <pc:docMk/>
          <pc:sldMk cId="1005898688" sldId="271"/>
        </pc:sldMkLst>
        <pc:spChg chg="mod ord">
          <ac:chgData name="Wawrzyniak, Chloe U." userId="1e6df874-8090-4650-9eab-158c9e9dc5e9" providerId="ADAL" clId="{4932882A-FE69-41CA-9EAC-E768332C56C8}" dt="2023-01-03T19:28:59.019" v="924" actId="700"/>
          <ac:spMkLst>
            <pc:docMk/>
            <pc:sldMk cId="1005898688" sldId="271"/>
            <ac:spMk id="2" creationId="{5119CB4E-F1DE-F01C-BD45-A79D99D552F8}"/>
          </ac:spMkLst>
        </pc:spChg>
        <pc:spChg chg="del mod ord">
          <ac:chgData name="Wawrzyniak, Chloe U." userId="1e6df874-8090-4650-9eab-158c9e9dc5e9" providerId="ADAL" clId="{4932882A-FE69-41CA-9EAC-E768332C56C8}" dt="2023-01-03T19:28:59.019" v="924" actId="700"/>
          <ac:spMkLst>
            <pc:docMk/>
            <pc:sldMk cId="1005898688" sldId="271"/>
            <ac:spMk id="3" creationId="{CF38DEDE-19C9-7115-FF19-026E3E25C8F3}"/>
          </ac:spMkLst>
        </pc:spChg>
        <pc:spChg chg="add mod ord">
          <ac:chgData name="Wawrzyniak, Chloe U." userId="1e6df874-8090-4650-9eab-158c9e9dc5e9" providerId="ADAL" clId="{4932882A-FE69-41CA-9EAC-E768332C56C8}" dt="2023-01-03T19:29:20.453" v="973" actId="20577"/>
          <ac:spMkLst>
            <pc:docMk/>
            <pc:sldMk cId="1005898688" sldId="271"/>
            <ac:spMk id="4" creationId="{07018DD1-07CA-2B56-4053-6ADA0BEC8148}"/>
          </ac:spMkLst>
        </pc:spChg>
        <pc:spChg chg="add del mod ord">
          <ac:chgData name="Wawrzyniak, Chloe U." userId="1e6df874-8090-4650-9eab-158c9e9dc5e9" providerId="ADAL" clId="{4932882A-FE69-41CA-9EAC-E768332C56C8}" dt="2023-01-03T19:29:35.788" v="974" actId="931"/>
          <ac:spMkLst>
            <pc:docMk/>
            <pc:sldMk cId="1005898688" sldId="271"/>
            <ac:spMk id="5" creationId="{364BB73A-8EF7-E17F-5DC4-5724ED80AF7D}"/>
          </ac:spMkLst>
        </pc:spChg>
        <pc:picChg chg="add mod">
          <ac:chgData name="Wawrzyniak, Chloe U." userId="1e6df874-8090-4650-9eab-158c9e9dc5e9" providerId="ADAL" clId="{4932882A-FE69-41CA-9EAC-E768332C56C8}" dt="2023-01-03T19:29:37.393" v="975" actId="27614"/>
          <ac:picMkLst>
            <pc:docMk/>
            <pc:sldMk cId="1005898688" sldId="271"/>
            <ac:picMk id="7" creationId="{559A71B2-9FA9-577E-D724-555010C0E1E5}"/>
          </ac:picMkLst>
        </pc:picChg>
      </pc:sldChg>
      <pc:sldChg chg="addSp delSp modSp new mod">
        <pc:chgData name="Wawrzyniak, Chloe U." userId="1e6df874-8090-4650-9eab-158c9e9dc5e9" providerId="ADAL" clId="{4932882A-FE69-41CA-9EAC-E768332C56C8}" dt="2023-01-03T19:31:04.300" v="1053" actId="962"/>
        <pc:sldMkLst>
          <pc:docMk/>
          <pc:sldMk cId="4055432469" sldId="272"/>
        </pc:sldMkLst>
        <pc:spChg chg="mod">
          <ac:chgData name="Wawrzyniak, Chloe U." userId="1e6df874-8090-4650-9eab-158c9e9dc5e9" providerId="ADAL" clId="{4932882A-FE69-41CA-9EAC-E768332C56C8}" dt="2023-01-03T19:29:59.296" v="1050" actId="20577"/>
          <ac:spMkLst>
            <pc:docMk/>
            <pc:sldMk cId="4055432469" sldId="272"/>
            <ac:spMk id="2" creationId="{00409D40-83C9-E24D-7701-94767D06675B}"/>
          </ac:spMkLst>
        </pc:spChg>
        <pc:spChg chg="del">
          <ac:chgData name="Wawrzyniak, Chloe U." userId="1e6df874-8090-4650-9eab-158c9e9dc5e9" providerId="ADAL" clId="{4932882A-FE69-41CA-9EAC-E768332C56C8}" dt="2023-01-03T19:31:03.635" v="1051" actId="931"/>
          <ac:spMkLst>
            <pc:docMk/>
            <pc:sldMk cId="4055432469" sldId="272"/>
            <ac:spMk id="3" creationId="{51336E88-A8BB-F184-B783-7B90601C1563}"/>
          </ac:spMkLst>
        </pc:spChg>
        <pc:spChg chg="mod">
          <ac:chgData name="Wawrzyniak, Chloe U." userId="1e6df874-8090-4650-9eab-158c9e9dc5e9" providerId="ADAL" clId="{4932882A-FE69-41CA-9EAC-E768332C56C8}" dt="2023-01-03T19:29:49.220" v="983" actId="20577"/>
          <ac:spMkLst>
            <pc:docMk/>
            <pc:sldMk cId="4055432469" sldId="272"/>
            <ac:spMk id="4" creationId="{3A7C80A7-06EF-CF65-4E39-7CE08FAA45D6}"/>
          </ac:spMkLst>
        </pc:spChg>
        <pc:picChg chg="add mod">
          <ac:chgData name="Wawrzyniak, Chloe U." userId="1e6df874-8090-4650-9eab-158c9e9dc5e9" providerId="ADAL" clId="{4932882A-FE69-41CA-9EAC-E768332C56C8}" dt="2023-01-03T19:31:04.300" v="1053" actId="962"/>
          <ac:picMkLst>
            <pc:docMk/>
            <pc:sldMk cId="4055432469" sldId="272"/>
            <ac:picMk id="6" creationId="{6E6BA585-F027-3358-CF70-F7A6F69C0F73}"/>
          </ac:picMkLst>
        </pc:picChg>
      </pc:sldChg>
    </pc:docChg>
  </pc:docChgLst>
  <pc:docChgLst>
    <pc:chgData name="Wawrzyniak, Chloe U." userId="1e6df874-8090-4650-9eab-158c9e9dc5e9" providerId="ADAL" clId="{E35121BA-5EB9-4F6A-BB91-0C919F7D6857}"/>
    <pc:docChg chg="addSld modSld">
      <pc:chgData name="Wawrzyniak, Chloe U." userId="1e6df874-8090-4650-9eab-158c9e9dc5e9" providerId="ADAL" clId="{E35121BA-5EB9-4F6A-BB91-0C919F7D6857}" dt="2023-01-09T18:07:43.055" v="5"/>
      <pc:docMkLst>
        <pc:docMk/>
      </pc:docMkLst>
      <pc:sldChg chg="modSp mod">
        <pc:chgData name="Wawrzyniak, Chloe U." userId="1e6df874-8090-4650-9eab-158c9e9dc5e9" providerId="ADAL" clId="{E35121BA-5EB9-4F6A-BB91-0C919F7D6857}" dt="2023-01-09T13:20:28.792" v="4" actId="20577"/>
        <pc:sldMkLst>
          <pc:docMk/>
          <pc:sldMk cId="1820741978" sldId="269"/>
        </pc:sldMkLst>
        <pc:spChg chg="mod">
          <ac:chgData name="Wawrzyniak, Chloe U." userId="1e6df874-8090-4650-9eab-158c9e9dc5e9" providerId="ADAL" clId="{E35121BA-5EB9-4F6A-BB91-0C919F7D6857}" dt="2023-01-09T13:20:28.792" v="4" actId="20577"/>
          <ac:spMkLst>
            <pc:docMk/>
            <pc:sldMk cId="1820741978" sldId="269"/>
            <ac:spMk id="3" creationId="{4E846F76-68F8-FA69-11B7-6C49C45E96AD}"/>
          </ac:spMkLst>
        </pc:spChg>
      </pc:sldChg>
      <pc:sldChg chg="add">
        <pc:chgData name="Wawrzyniak, Chloe U." userId="1e6df874-8090-4650-9eab-158c9e9dc5e9" providerId="ADAL" clId="{E35121BA-5EB9-4F6A-BB91-0C919F7D6857}" dt="2023-01-09T18:07:43.055" v="5"/>
        <pc:sldMkLst>
          <pc:docMk/>
          <pc:sldMk cId="1313536470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1/9/2023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1/9/2023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1/9/2023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1/9/2023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1/9/2023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1/9/2023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1/9/2023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1/9/2023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1/9/2023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Syllabus and Coordinate Plane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Wednesdays and Thursdays</a:t>
            </a:r>
          </a:p>
          <a:p>
            <a:r>
              <a:rPr lang="en-US" dirty="0"/>
              <a:t>12-1:30 pm</a:t>
            </a:r>
          </a:p>
          <a:p>
            <a:r>
              <a:rPr lang="en-US" dirty="0"/>
              <a:t>Patterson Office Tower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5B633-7D95-35E2-658F-2CABFBD03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46F76-68F8-FA69-11B7-6C49C45E9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Homework – Due on Mondays and Thursdays, digital on Canvas through </a:t>
            </a:r>
            <a:r>
              <a:rPr lang="en-US" dirty="0" err="1"/>
              <a:t>WebWorK</a:t>
            </a:r>
            <a:endParaRPr lang="en-US" dirty="0"/>
          </a:p>
          <a:p>
            <a:r>
              <a:rPr lang="en-US" dirty="0"/>
              <a:t>Preview Assignments – Due on Fridays, digital on Canvas through WeBWorK, use the Student Guide to complete them</a:t>
            </a:r>
          </a:p>
          <a:p>
            <a:r>
              <a:rPr lang="en-US" dirty="0"/>
              <a:t>No exams! But lots of quizzes. See the syllabus for details. We will discuss the quizzes more when we get closer to the first one.</a:t>
            </a:r>
          </a:p>
          <a:p>
            <a:endParaRPr lang="en-US" dirty="0"/>
          </a:p>
          <a:p>
            <a:r>
              <a:rPr lang="en-US" dirty="0"/>
              <a:t>Each class day is worth 10 points:</a:t>
            </a:r>
          </a:p>
          <a:p>
            <a:r>
              <a:rPr lang="en-US" dirty="0"/>
              <a:t>2 points for iClicker</a:t>
            </a:r>
          </a:p>
          <a:p>
            <a:r>
              <a:rPr lang="en-US" dirty="0"/>
              <a:t>8 points for Desmos worksheet</a:t>
            </a:r>
          </a:p>
        </p:txBody>
      </p:sp>
    </p:spTree>
    <p:extLst>
      <p:ext uri="{BB962C8B-B14F-4D97-AF65-F5344CB8AC3E}">
        <p14:creationId xmlns:p14="http://schemas.microsoft.com/office/powerpoint/2010/main" val="182074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25FF3-6883-F9CC-AA7A-AA9D4E9FA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0E729-ECF1-BD37-03DC-54E62C9B1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 Canvas and find the assignment with today’s date on it. Follow the instructions listed there.</a:t>
            </a:r>
          </a:p>
          <a:p>
            <a:endParaRPr lang="en-US" dirty="0"/>
          </a:p>
          <a:p>
            <a:r>
              <a:rPr lang="en-US" dirty="0"/>
              <a:t>Haven’t connected to the </a:t>
            </a:r>
            <a:r>
              <a:rPr lang="en-US" dirty="0" err="1"/>
              <a:t>eduroam</a:t>
            </a:r>
            <a:r>
              <a:rPr lang="en-US" dirty="0"/>
              <a:t> </a:t>
            </a:r>
            <a:r>
              <a:rPr lang="en-US" dirty="0" err="1"/>
              <a:t>wifi</a:t>
            </a:r>
            <a:r>
              <a:rPr lang="en-US" dirty="0"/>
              <a:t> before? Connect to the guest network, then go to uky.edu/</a:t>
            </a:r>
            <a:r>
              <a:rPr lang="en-US" dirty="0" err="1"/>
              <a:t>wifihelp</a:t>
            </a:r>
            <a:r>
              <a:rPr lang="en-US" dirty="0"/>
              <a:t> to get set up!</a:t>
            </a:r>
          </a:p>
        </p:txBody>
      </p:sp>
    </p:spTree>
    <p:extLst>
      <p:ext uri="{BB962C8B-B14F-4D97-AF65-F5344CB8AC3E}">
        <p14:creationId xmlns:p14="http://schemas.microsoft.com/office/powerpoint/2010/main" val="557630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7018DD1-07CA-2B56-4053-6ADA0BEC814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Plot the point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(3,−2)</m:t>
                    </m:r>
                  </m:oMath>
                </a14:m>
                <a:r>
                  <a:rPr lang="en-US" dirty="0"/>
                  <a:t> on the graph to the right.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7018DD1-07CA-2B56-4053-6ADA0BEC81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 descr="Chart, bar chart, line chart&#10;&#10;Description automatically generated">
            <a:extLst>
              <a:ext uri="{FF2B5EF4-FFF2-40B4-BE49-F238E27FC236}">
                <a16:creationId xmlns:a16="http://schemas.microsoft.com/office/drawing/2014/main" id="{559A71B2-9FA9-577E-D724-555010C0E1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19CB4E-F1DE-F01C-BD45-A79D99D55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005898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409D40-83C9-E24D-7701-94767D0667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What are the coordinates of the point on the graph to the right?</a:t>
            </a:r>
          </a:p>
        </p:txBody>
      </p:sp>
      <p:pic>
        <p:nvPicPr>
          <p:cNvPr id="6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6E6BA585-F027-3358-CF70-F7A6F69C0F7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A7C80A7-06EF-CF65-4E39-7CE08FAA4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055432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8F15B-E880-E2DD-256A-F987551B6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 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99A7D-76CA-62B9-744C-F21856517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a scale of 1-5, how nervous are you for the upcoming semester?</a:t>
            </a:r>
          </a:p>
          <a:p>
            <a:r>
              <a:rPr lang="en-US" dirty="0"/>
              <a:t>1 – Not at all</a:t>
            </a:r>
          </a:p>
          <a:p>
            <a:r>
              <a:rPr lang="en-US" dirty="0"/>
              <a:t>5 – Completely </a:t>
            </a:r>
          </a:p>
        </p:txBody>
      </p:sp>
    </p:spTree>
    <p:extLst>
      <p:ext uri="{BB962C8B-B14F-4D97-AF65-F5344CB8AC3E}">
        <p14:creationId xmlns:p14="http://schemas.microsoft.com/office/powerpoint/2010/main" val="1313536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961</TotalTime>
  <Words>257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Cambria Math</vt:lpstr>
      <vt:lpstr>Georgia</vt:lpstr>
      <vt:lpstr>Helvetica</vt:lpstr>
      <vt:lpstr>Wingdings</vt:lpstr>
      <vt:lpstr>Office Theme</vt:lpstr>
      <vt:lpstr>Syllabus and Coordinate Plane</vt:lpstr>
      <vt:lpstr>Announcements</vt:lpstr>
      <vt:lpstr>Course Assignments</vt:lpstr>
      <vt:lpstr>Tech Setup</vt:lpstr>
      <vt:lpstr>Example</vt:lpstr>
      <vt:lpstr>Example</vt:lpstr>
      <vt:lpstr>iClicker Question (numeric 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2</cp:revision>
  <dcterms:created xsi:type="dcterms:W3CDTF">2022-11-29T14:34:55Z</dcterms:created>
  <dcterms:modified xsi:type="dcterms:W3CDTF">2023-01-09T18:07:45Z</dcterms:modified>
</cp:coreProperties>
</file>