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5" r:id="rId4"/>
    <p:sldId id="263" r:id="rId5"/>
    <p:sldId id="276" r:id="rId6"/>
    <p:sldId id="277" r:id="rId7"/>
    <p:sldId id="270" r:id="rId8"/>
    <p:sldId id="271" r:id="rId9"/>
    <p:sldId id="272" r:id="rId10"/>
    <p:sldId id="269" r:id="rId11"/>
    <p:sldId id="278" r:id="rId12"/>
    <p:sldId id="279" r:id="rId13"/>
    <p:sldId id="280" r:id="rId14"/>
    <p:sldId id="281" r:id="rId15"/>
    <p:sldId id="282" r:id="rId16"/>
    <p:sldId id="283" r:id="rId17"/>
    <p:sldId id="273" r:id="rId18"/>
    <p:sldId id="274" r:id="rId19"/>
    <p:sldId id="26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6FDB69-F1AE-4FC4-BC35-EAD330CAC8F9}" v="1" dt="2023-06-22T13:53:26.9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48" y="1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711761DC-D00C-42CC-A6D0-787752840DDC}"/>
    <pc:docChg chg="custSel addSld modSld sldOrd">
      <pc:chgData name="Wawrzyniak, Chloe U." userId="1e6df874-8090-4650-9eab-158c9e9dc5e9" providerId="ADAL" clId="{711761DC-D00C-42CC-A6D0-787752840DDC}" dt="2023-02-22T12:25:02.896" v="838" actId="20577"/>
      <pc:docMkLst>
        <pc:docMk/>
      </pc:docMkLst>
      <pc:sldChg chg="modSp mod">
        <pc:chgData name="Wawrzyniak, Chloe U." userId="1e6df874-8090-4650-9eab-158c9e9dc5e9" providerId="ADAL" clId="{711761DC-D00C-42CC-A6D0-787752840DDC}" dt="2023-02-22T12:25:02.896" v="838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711761DC-D00C-42CC-A6D0-787752840DDC}" dt="2023-02-22T12:25:02.896" v="838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711761DC-D00C-42CC-A6D0-787752840DDC}" dt="2023-02-22T12:21:36.424" v="682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711761DC-D00C-42CC-A6D0-787752840DDC}" dt="2023-02-22T12:21:36.424" v="682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711761DC-D00C-42CC-A6D0-787752840DDC}" dt="2023-02-22T12:24:04.956" v="834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711761DC-D00C-42CC-A6D0-787752840DDC}" dt="2023-02-22T12:24:04.956" v="834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711761DC-D00C-42CC-A6D0-787752840DDC}" dt="2023-02-22T12:23:58.812" v="827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711761DC-D00C-42CC-A6D0-787752840DDC}" dt="2022-12-04T19:01:00.129" v="163" actId="20577"/>
        <pc:sldMkLst>
          <pc:docMk/>
          <pc:sldMk cId="1195856556" sldId="269"/>
        </pc:sldMkLst>
        <pc:spChg chg="mod">
          <ac:chgData name="Wawrzyniak, Chloe U." userId="1e6df874-8090-4650-9eab-158c9e9dc5e9" providerId="ADAL" clId="{711761DC-D00C-42CC-A6D0-787752840DDC}" dt="2022-12-04T19:00:04.800" v="54" actId="20577"/>
          <ac:spMkLst>
            <pc:docMk/>
            <pc:sldMk cId="1195856556" sldId="269"/>
            <ac:spMk id="2" creationId="{083993BA-B646-837F-E0EC-F382C1CD5840}"/>
          </ac:spMkLst>
        </pc:spChg>
        <pc:spChg chg="mod">
          <ac:chgData name="Wawrzyniak, Chloe U." userId="1e6df874-8090-4650-9eab-158c9e9dc5e9" providerId="ADAL" clId="{711761DC-D00C-42CC-A6D0-787752840DDC}" dt="2022-12-04T19:01:00.129" v="163" actId="20577"/>
          <ac:spMkLst>
            <pc:docMk/>
            <pc:sldMk cId="1195856556" sldId="269"/>
            <ac:spMk id="3" creationId="{3EF555B6-F357-CD00-CA59-76CE6AF181A6}"/>
          </ac:spMkLst>
        </pc:spChg>
      </pc:sldChg>
      <pc:sldChg chg="modSp add mod ord">
        <pc:chgData name="Wawrzyniak, Chloe U." userId="1e6df874-8090-4650-9eab-158c9e9dc5e9" providerId="ADAL" clId="{711761DC-D00C-42CC-A6D0-787752840DDC}" dt="2022-12-04T19:01:30.468" v="247"/>
        <pc:sldMkLst>
          <pc:docMk/>
          <pc:sldMk cId="4286371062" sldId="270"/>
        </pc:sldMkLst>
        <pc:spChg chg="mod">
          <ac:chgData name="Wawrzyniak, Chloe U." userId="1e6df874-8090-4650-9eab-158c9e9dc5e9" providerId="ADAL" clId="{711761DC-D00C-42CC-A6D0-787752840DDC}" dt="2022-12-04T19:01:10.842" v="205" actId="20577"/>
          <ac:spMkLst>
            <pc:docMk/>
            <pc:sldMk cId="4286371062" sldId="270"/>
            <ac:spMk id="2" creationId="{083993BA-B646-837F-E0EC-F382C1CD5840}"/>
          </ac:spMkLst>
        </pc:spChg>
        <pc:spChg chg="mod">
          <ac:chgData name="Wawrzyniak, Chloe U." userId="1e6df874-8090-4650-9eab-158c9e9dc5e9" providerId="ADAL" clId="{711761DC-D00C-42CC-A6D0-787752840DDC}" dt="2022-12-04T19:01:27.256" v="245" actId="20577"/>
          <ac:spMkLst>
            <pc:docMk/>
            <pc:sldMk cId="4286371062" sldId="270"/>
            <ac:spMk id="3" creationId="{3EF555B6-F357-CD00-CA59-76CE6AF181A6}"/>
          </ac:spMkLst>
        </pc:spChg>
      </pc:sldChg>
      <pc:sldChg chg="modSp add">
        <pc:chgData name="Wawrzyniak, Chloe U." userId="1e6df874-8090-4650-9eab-158c9e9dc5e9" providerId="ADAL" clId="{711761DC-D00C-42CC-A6D0-787752840DDC}" dt="2022-12-04T19:01:35.258" v="251" actId="20577"/>
        <pc:sldMkLst>
          <pc:docMk/>
          <pc:sldMk cId="982565945" sldId="271"/>
        </pc:sldMkLst>
        <pc:spChg chg="mod">
          <ac:chgData name="Wawrzyniak, Chloe U." userId="1e6df874-8090-4650-9eab-158c9e9dc5e9" providerId="ADAL" clId="{711761DC-D00C-42CC-A6D0-787752840DDC}" dt="2022-12-04T19:01:35.258" v="251" actId="20577"/>
          <ac:spMkLst>
            <pc:docMk/>
            <pc:sldMk cId="982565945" sldId="271"/>
            <ac:spMk id="3" creationId="{3EF555B6-F357-CD00-CA59-76CE6AF181A6}"/>
          </ac:spMkLst>
        </pc:spChg>
      </pc:sldChg>
      <pc:sldChg chg="modSp add mod">
        <pc:chgData name="Wawrzyniak, Chloe U." userId="1e6df874-8090-4650-9eab-158c9e9dc5e9" providerId="ADAL" clId="{711761DC-D00C-42CC-A6D0-787752840DDC}" dt="2022-12-04T19:02:10.186" v="340" actId="20577"/>
        <pc:sldMkLst>
          <pc:docMk/>
          <pc:sldMk cId="1400679560" sldId="272"/>
        </pc:sldMkLst>
        <pc:spChg chg="mod">
          <ac:chgData name="Wawrzyniak, Chloe U." userId="1e6df874-8090-4650-9eab-158c9e9dc5e9" providerId="ADAL" clId="{711761DC-D00C-42CC-A6D0-787752840DDC}" dt="2022-12-04T19:02:10.186" v="340" actId="20577"/>
          <ac:spMkLst>
            <pc:docMk/>
            <pc:sldMk cId="1400679560" sldId="272"/>
            <ac:spMk id="3" creationId="{3EF555B6-F357-CD00-CA59-76CE6AF181A6}"/>
          </ac:spMkLst>
        </pc:spChg>
      </pc:sldChg>
      <pc:sldChg chg="addSp delSp modSp new mod">
        <pc:chgData name="Wawrzyniak, Chloe U." userId="1e6df874-8090-4650-9eab-158c9e9dc5e9" providerId="ADAL" clId="{711761DC-D00C-42CC-A6D0-787752840DDC}" dt="2022-12-04T19:11:00.475" v="452" actId="20577"/>
        <pc:sldMkLst>
          <pc:docMk/>
          <pc:sldMk cId="3121103653" sldId="273"/>
        </pc:sldMkLst>
        <pc:spChg chg="del">
          <ac:chgData name="Wawrzyniak, Chloe U." userId="1e6df874-8090-4650-9eab-158c9e9dc5e9" providerId="ADAL" clId="{711761DC-D00C-42CC-A6D0-787752840DDC}" dt="2022-12-04T19:10:40.219" v="369" actId="931"/>
          <ac:spMkLst>
            <pc:docMk/>
            <pc:sldMk cId="3121103653" sldId="273"/>
            <ac:spMk id="2" creationId="{48D5E8D3-80C4-1E98-382A-958717F0BA5F}"/>
          </ac:spMkLst>
        </pc:spChg>
        <pc:spChg chg="mod">
          <ac:chgData name="Wawrzyniak, Chloe U." userId="1e6df874-8090-4650-9eab-158c9e9dc5e9" providerId="ADAL" clId="{711761DC-D00C-42CC-A6D0-787752840DDC}" dt="2022-12-04T19:11:00.475" v="452" actId="20577"/>
          <ac:spMkLst>
            <pc:docMk/>
            <pc:sldMk cId="3121103653" sldId="273"/>
            <ac:spMk id="3" creationId="{817EE60B-D4FF-DA3B-7AA1-BF5C799E42B3}"/>
          </ac:spMkLst>
        </pc:spChg>
        <pc:spChg chg="mod">
          <ac:chgData name="Wawrzyniak, Chloe U." userId="1e6df874-8090-4650-9eab-158c9e9dc5e9" providerId="ADAL" clId="{711761DC-D00C-42CC-A6D0-787752840DDC}" dt="2022-12-04T19:10:32.372" v="368" actId="20577"/>
          <ac:spMkLst>
            <pc:docMk/>
            <pc:sldMk cId="3121103653" sldId="273"/>
            <ac:spMk id="4" creationId="{EA8E35DF-FA04-60EA-B542-8033AE037FD6}"/>
          </ac:spMkLst>
        </pc:spChg>
        <pc:picChg chg="add mod">
          <ac:chgData name="Wawrzyniak, Chloe U." userId="1e6df874-8090-4650-9eab-158c9e9dc5e9" providerId="ADAL" clId="{711761DC-D00C-42CC-A6D0-787752840DDC}" dt="2022-12-04T19:10:41.308" v="370" actId="27614"/>
          <ac:picMkLst>
            <pc:docMk/>
            <pc:sldMk cId="3121103653" sldId="273"/>
            <ac:picMk id="6" creationId="{F50A3AEE-6B4B-ED47-E4AE-F3660D58226A}"/>
          </ac:picMkLst>
        </pc:picChg>
      </pc:sldChg>
      <pc:sldChg chg="addSp delSp modSp new mod">
        <pc:chgData name="Wawrzyniak, Chloe U." userId="1e6df874-8090-4650-9eab-158c9e9dc5e9" providerId="ADAL" clId="{711761DC-D00C-42CC-A6D0-787752840DDC}" dt="2022-12-04T19:12:25.445" v="605" actId="20577"/>
        <pc:sldMkLst>
          <pc:docMk/>
          <pc:sldMk cId="1018539100" sldId="274"/>
        </pc:sldMkLst>
        <pc:spChg chg="del">
          <ac:chgData name="Wawrzyniak, Chloe U." userId="1e6df874-8090-4650-9eab-158c9e9dc5e9" providerId="ADAL" clId="{711761DC-D00C-42CC-A6D0-787752840DDC}" dt="2022-12-04T19:11:35.841" v="558" actId="3680"/>
          <ac:spMkLst>
            <pc:docMk/>
            <pc:sldMk cId="1018539100" sldId="274"/>
            <ac:spMk id="2" creationId="{FAC9DEF5-C67A-6B43-0504-7EFA62316A49}"/>
          </ac:spMkLst>
        </pc:spChg>
        <pc:spChg chg="mod">
          <ac:chgData name="Wawrzyniak, Chloe U." userId="1e6df874-8090-4650-9eab-158c9e9dc5e9" providerId="ADAL" clId="{711761DC-D00C-42CC-A6D0-787752840DDC}" dt="2022-12-04T19:12:25.445" v="605" actId="20577"/>
          <ac:spMkLst>
            <pc:docMk/>
            <pc:sldMk cId="1018539100" sldId="274"/>
            <ac:spMk id="3" creationId="{54FE32A4-3C93-D1CE-314A-9DC5B2D0CAEA}"/>
          </ac:spMkLst>
        </pc:spChg>
        <pc:spChg chg="mod">
          <ac:chgData name="Wawrzyniak, Chloe U." userId="1e6df874-8090-4650-9eab-158c9e9dc5e9" providerId="ADAL" clId="{711761DC-D00C-42CC-A6D0-787752840DDC}" dt="2022-12-04T19:11:14.672" v="480" actId="20577"/>
          <ac:spMkLst>
            <pc:docMk/>
            <pc:sldMk cId="1018539100" sldId="274"/>
            <ac:spMk id="4" creationId="{E5A14681-5BBD-EEA0-0CEB-836D3535C4B6}"/>
          </ac:spMkLst>
        </pc:spChg>
        <pc:graphicFrameChg chg="add mod ord modGraphic">
          <ac:chgData name="Wawrzyniak, Chloe U." userId="1e6df874-8090-4650-9eab-158c9e9dc5e9" providerId="ADAL" clId="{711761DC-D00C-42CC-A6D0-787752840DDC}" dt="2022-12-04T19:12:17.996" v="598" actId="20577"/>
          <ac:graphicFrameMkLst>
            <pc:docMk/>
            <pc:sldMk cId="1018539100" sldId="274"/>
            <ac:graphicFrameMk id="5" creationId="{AFE23C6C-1322-1DC4-23C6-2CE07B47F181}"/>
          </ac:graphicFrameMkLst>
        </pc:graphicFrameChg>
      </pc:sldChg>
    </pc:docChg>
  </pc:docChgLst>
  <pc:docChgLst>
    <pc:chgData name="Wawrzyniak, Chloe U." userId="1e6df874-8090-4650-9eab-158c9e9dc5e9" providerId="ADAL" clId="{356FDB69-F1AE-4FC4-BC35-EAD330CAC8F9}"/>
    <pc:docChg chg="addSld modSld delSection">
      <pc:chgData name="Wawrzyniak, Chloe U." userId="1e6df874-8090-4650-9eab-158c9e9dc5e9" providerId="ADAL" clId="{356FDB69-F1AE-4FC4-BC35-EAD330CAC8F9}" dt="2023-06-22T13:53:33.658" v="2" actId="17853"/>
      <pc:docMkLst>
        <pc:docMk/>
      </pc:docMkLst>
      <pc:sldChg chg="modSp mod">
        <pc:chgData name="Wawrzyniak, Chloe U." userId="1e6df874-8090-4650-9eab-158c9e9dc5e9" providerId="ADAL" clId="{356FDB69-F1AE-4FC4-BC35-EAD330CAC8F9}" dt="2023-06-22T13:52:52.214" v="0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356FDB69-F1AE-4FC4-BC35-EAD330CAC8F9}" dt="2023-06-22T13:52:52.214" v="0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add">
        <pc:chgData name="Wawrzyniak, Chloe U." userId="1e6df874-8090-4650-9eab-158c9e9dc5e9" providerId="ADAL" clId="{356FDB69-F1AE-4FC4-BC35-EAD330CAC8F9}" dt="2023-06-22T13:53:26.938" v="1"/>
        <pc:sldMkLst>
          <pc:docMk/>
          <pc:sldMk cId="2968090393" sldId="273"/>
        </pc:sldMkLst>
      </pc:sldChg>
      <pc:sldChg chg="add">
        <pc:chgData name="Wawrzyniak, Chloe U." userId="1e6df874-8090-4650-9eab-158c9e9dc5e9" providerId="ADAL" clId="{356FDB69-F1AE-4FC4-BC35-EAD330CAC8F9}" dt="2023-06-22T13:53:26.938" v="1"/>
        <pc:sldMkLst>
          <pc:docMk/>
          <pc:sldMk cId="4223121094" sldId="274"/>
        </pc:sldMkLst>
      </pc:sldChg>
      <pc:sldChg chg="add">
        <pc:chgData name="Wawrzyniak, Chloe U." userId="1e6df874-8090-4650-9eab-158c9e9dc5e9" providerId="ADAL" clId="{356FDB69-F1AE-4FC4-BC35-EAD330CAC8F9}" dt="2023-06-22T13:53:26.938" v="1"/>
        <pc:sldMkLst>
          <pc:docMk/>
          <pc:sldMk cId="945103314" sldId="278"/>
        </pc:sldMkLst>
      </pc:sldChg>
      <pc:sldChg chg="add">
        <pc:chgData name="Wawrzyniak, Chloe U." userId="1e6df874-8090-4650-9eab-158c9e9dc5e9" providerId="ADAL" clId="{356FDB69-F1AE-4FC4-BC35-EAD330CAC8F9}" dt="2023-06-22T13:53:26.938" v="1"/>
        <pc:sldMkLst>
          <pc:docMk/>
          <pc:sldMk cId="2185561051" sldId="279"/>
        </pc:sldMkLst>
      </pc:sldChg>
      <pc:sldChg chg="add">
        <pc:chgData name="Wawrzyniak, Chloe U." userId="1e6df874-8090-4650-9eab-158c9e9dc5e9" providerId="ADAL" clId="{356FDB69-F1AE-4FC4-BC35-EAD330CAC8F9}" dt="2023-06-22T13:53:26.938" v="1"/>
        <pc:sldMkLst>
          <pc:docMk/>
          <pc:sldMk cId="1391892951" sldId="280"/>
        </pc:sldMkLst>
      </pc:sldChg>
      <pc:sldChg chg="add">
        <pc:chgData name="Wawrzyniak, Chloe U." userId="1e6df874-8090-4650-9eab-158c9e9dc5e9" providerId="ADAL" clId="{356FDB69-F1AE-4FC4-BC35-EAD330CAC8F9}" dt="2023-06-22T13:53:26.938" v="1"/>
        <pc:sldMkLst>
          <pc:docMk/>
          <pc:sldMk cId="2641197821" sldId="281"/>
        </pc:sldMkLst>
      </pc:sldChg>
      <pc:sldChg chg="add">
        <pc:chgData name="Wawrzyniak, Chloe U." userId="1e6df874-8090-4650-9eab-158c9e9dc5e9" providerId="ADAL" clId="{356FDB69-F1AE-4FC4-BC35-EAD330CAC8F9}" dt="2023-06-22T13:53:26.938" v="1"/>
        <pc:sldMkLst>
          <pc:docMk/>
          <pc:sldMk cId="1808115344" sldId="282"/>
        </pc:sldMkLst>
      </pc:sldChg>
      <pc:sldChg chg="add">
        <pc:chgData name="Wawrzyniak, Chloe U." userId="1e6df874-8090-4650-9eab-158c9e9dc5e9" providerId="ADAL" clId="{356FDB69-F1AE-4FC4-BC35-EAD330CAC8F9}" dt="2023-06-22T13:53:26.938" v="1"/>
        <pc:sldMkLst>
          <pc:docMk/>
          <pc:sldMk cId="2062967349" sldId="283"/>
        </pc:sldMkLst>
      </pc:sldChg>
    </pc:docChg>
  </pc:docChgLst>
  <pc:docChgLst>
    <pc:chgData name="Wawrzyniak, Chloe U." userId="1e6df874-8090-4650-9eab-158c9e9dc5e9" providerId="ADAL" clId="{827A9BA7-73EB-4AC2-B102-B5D965E30ECC}"/>
    <pc:docChg chg="custSel addSld delSld modSld sldOrd addSection modSection">
      <pc:chgData name="Wawrzyniak, Chloe U." userId="1e6df874-8090-4650-9eab-158c9e9dc5e9" providerId="ADAL" clId="{827A9BA7-73EB-4AC2-B102-B5D965E30ECC}" dt="2023-06-08T11:56:12.503" v="308" actId="47"/>
      <pc:docMkLst>
        <pc:docMk/>
      </pc:docMkLst>
      <pc:sldChg chg="modSp mod">
        <pc:chgData name="Wawrzyniak, Chloe U." userId="1e6df874-8090-4650-9eab-158c9e9dc5e9" providerId="ADAL" clId="{827A9BA7-73EB-4AC2-B102-B5D965E30ECC}" dt="2023-06-08T11:47:46.307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827A9BA7-73EB-4AC2-B102-B5D965E30ECC}" dt="2023-06-08T11:47:46.307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 ord">
        <pc:chgData name="Wawrzyniak, Chloe U." userId="1e6df874-8090-4650-9eab-158c9e9dc5e9" providerId="ADAL" clId="{827A9BA7-73EB-4AC2-B102-B5D965E30ECC}" dt="2023-06-08T11:54:19.195" v="278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827A9BA7-73EB-4AC2-B102-B5D965E30ECC}" dt="2023-06-08T11:54:19.195" v="278" actId="20577"/>
          <ac:spMkLst>
            <pc:docMk/>
            <pc:sldMk cId="291709748" sldId="263"/>
            <ac:spMk id="5" creationId="{2E7E371A-8D61-25E4-C6E7-59BFE1F5AB82}"/>
          </ac:spMkLst>
        </pc:spChg>
      </pc:sldChg>
      <pc:sldChg chg="del">
        <pc:chgData name="Wawrzyniak, Chloe U." userId="1e6df874-8090-4650-9eab-158c9e9dc5e9" providerId="ADAL" clId="{827A9BA7-73EB-4AC2-B102-B5D965E30ECC}" dt="2023-06-08T11:56:11.167" v="307" actId="47"/>
        <pc:sldMkLst>
          <pc:docMk/>
          <pc:sldMk cId="3121103653" sldId="273"/>
        </pc:sldMkLst>
      </pc:sldChg>
      <pc:sldChg chg="del">
        <pc:chgData name="Wawrzyniak, Chloe U." userId="1e6df874-8090-4650-9eab-158c9e9dc5e9" providerId="ADAL" clId="{827A9BA7-73EB-4AC2-B102-B5D965E30ECC}" dt="2023-06-08T11:56:12.503" v="308" actId="47"/>
        <pc:sldMkLst>
          <pc:docMk/>
          <pc:sldMk cId="1018539100" sldId="274"/>
        </pc:sldMkLst>
      </pc:sldChg>
      <pc:sldChg chg="addSp delSp modSp new mod modClrScheme chgLayout">
        <pc:chgData name="Wawrzyniak, Chloe U." userId="1e6df874-8090-4650-9eab-158c9e9dc5e9" providerId="ADAL" clId="{827A9BA7-73EB-4AC2-B102-B5D965E30ECC}" dt="2023-06-08T11:54:04.527" v="267" actId="20577"/>
        <pc:sldMkLst>
          <pc:docMk/>
          <pc:sldMk cId="38864493" sldId="275"/>
        </pc:sldMkLst>
        <pc:spChg chg="del mod ord">
          <ac:chgData name="Wawrzyniak, Chloe U." userId="1e6df874-8090-4650-9eab-158c9e9dc5e9" providerId="ADAL" clId="{827A9BA7-73EB-4AC2-B102-B5D965E30ECC}" dt="2023-06-08T11:47:56.820" v="2" actId="700"/>
          <ac:spMkLst>
            <pc:docMk/>
            <pc:sldMk cId="38864493" sldId="275"/>
            <ac:spMk id="2" creationId="{549D3103-1132-C002-D45D-75869673D511}"/>
          </ac:spMkLst>
        </pc:spChg>
        <pc:spChg chg="del">
          <ac:chgData name="Wawrzyniak, Chloe U." userId="1e6df874-8090-4650-9eab-158c9e9dc5e9" providerId="ADAL" clId="{827A9BA7-73EB-4AC2-B102-B5D965E30ECC}" dt="2023-06-08T11:47:56.820" v="2" actId="700"/>
          <ac:spMkLst>
            <pc:docMk/>
            <pc:sldMk cId="38864493" sldId="275"/>
            <ac:spMk id="3" creationId="{FF122B56-4185-5CD1-F392-442080F3528B}"/>
          </ac:spMkLst>
        </pc:spChg>
        <pc:spChg chg="del mod ord">
          <ac:chgData name="Wawrzyniak, Chloe U." userId="1e6df874-8090-4650-9eab-158c9e9dc5e9" providerId="ADAL" clId="{827A9BA7-73EB-4AC2-B102-B5D965E30ECC}" dt="2023-06-08T11:47:56.820" v="2" actId="700"/>
          <ac:spMkLst>
            <pc:docMk/>
            <pc:sldMk cId="38864493" sldId="275"/>
            <ac:spMk id="4" creationId="{2FD3268D-E8EF-2207-778D-FBFC164AA9F7}"/>
          </ac:spMkLst>
        </pc:spChg>
        <pc:spChg chg="add mod ord">
          <ac:chgData name="Wawrzyniak, Chloe U." userId="1e6df874-8090-4650-9eab-158c9e9dc5e9" providerId="ADAL" clId="{827A9BA7-73EB-4AC2-B102-B5D965E30ECC}" dt="2023-06-08T11:48:35.388" v="101" actId="700"/>
          <ac:spMkLst>
            <pc:docMk/>
            <pc:sldMk cId="38864493" sldId="275"/>
            <ac:spMk id="5" creationId="{F5DBBA2F-D084-3998-72BA-651259322524}"/>
          </ac:spMkLst>
        </pc:spChg>
        <pc:spChg chg="add mod ord">
          <ac:chgData name="Wawrzyniak, Chloe U." userId="1e6df874-8090-4650-9eab-158c9e9dc5e9" providerId="ADAL" clId="{827A9BA7-73EB-4AC2-B102-B5D965E30ECC}" dt="2023-06-08T11:54:04.527" v="267" actId="20577"/>
          <ac:spMkLst>
            <pc:docMk/>
            <pc:sldMk cId="38864493" sldId="275"/>
            <ac:spMk id="6" creationId="{519F7D3F-B153-F8D2-0323-C9D223E988D5}"/>
          </ac:spMkLst>
        </pc:spChg>
        <pc:spChg chg="add del mod ord">
          <ac:chgData name="Wawrzyniak, Chloe U." userId="1e6df874-8090-4650-9eab-158c9e9dc5e9" providerId="ADAL" clId="{827A9BA7-73EB-4AC2-B102-B5D965E30ECC}" dt="2023-06-08T11:51:59.473" v="187" actId="3680"/>
          <ac:spMkLst>
            <pc:docMk/>
            <pc:sldMk cId="38864493" sldId="275"/>
            <ac:spMk id="7" creationId="{57AD68FD-E38C-6708-AF89-BA1615EF4D80}"/>
          </ac:spMkLst>
        </pc:spChg>
        <pc:graphicFrameChg chg="add mod ord modGraphic">
          <ac:chgData name="Wawrzyniak, Chloe U." userId="1e6df874-8090-4650-9eab-158c9e9dc5e9" providerId="ADAL" clId="{827A9BA7-73EB-4AC2-B102-B5D965E30ECC}" dt="2023-06-08T11:53:42.380" v="246" actId="20577"/>
          <ac:graphicFrameMkLst>
            <pc:docMk/>
            <pc:sldMk cId="38864493" sldId="275"/>
            <ac:graphicFrameMk id="8" creationId="{E2AAAFA2-DD69-6CEB-6B98-D992134BB5E4}"/>
          </ac:graphicFrameMkLst>
        </pc:graphicFrameChg>
      </pc:sldChg>
      <pc:sldChg chg="modSp add mod">
        <pc:chgData name="Wawrzyniak, Chloe U." userId="1e6df874-8090-4650-9eab-158c9e9dc5e9" providerId="ADAL" clId="{827A9BA7-73EB-4AC2-B102-B5D965E30ECC}" dt="2023-06-08T11:54:29.450" v="290" actId="6549"/>
        <pc:sldMkLst>
          <pc:docMk/>
          <pc:sldMk cId="1778843740" sldId="276"/>
        </pc:sldMkLst>
        <pc:spChg chg="mod">
          <ac:chgData name="Wawrzyniak, Chloe U." userId="1e6df874-8090-4650-9eab-158c9e9dc5e9" providerId="ADAL" clId="{827A9BA7-73EB-4AC2-B102-B5D965E30ECC}" dt="2023-06-08T11:54:26.867" v="289" actId="20577"/>
          <ac:spMkLst>
            <pc:docMk/>
            <pc:sldMk cId="1778843740" sldId="276"/>
            <ac:spMk id="5" creationId="{F5DBBA2F-D084-3998-72BA-651259322524}"/>
          </ac:spMkLst>
        </pc:spChg>
        <pc:spChg chg="mod">
          <ac:chgData name="Wawrzyniak, Chloe U." userId="1e6df874-8090-4650-9eab-158c9e9dc5e9" providerId="ADAL" clId="{827A9BA7-73EB-4AC2-B102-B5D965E30ECC}" dt="2023-06-08T11:54:29.450" v="290" actId="6549"/>
          <ac:spMkLst>
            <pc:docMk/>
            <pc:sldMk cId="1778843740" sldId="276"/>
            <ac:spMk id="6" creationId="{519F7D3F-B153-F8D2-0323-C9D223E988D5}"/>
          </ac:spMkLst>
        </pc:spChg>
      </pc:sldChg>
      <pc:sldChg chg="modSp add mod">
        <pc:chgData name="Wawrzyniak, Chloe U." userId="1e6df874-8090-4650-9eab-158c9e9dc5e9" providerId="ADAL" clId="{827A9BA7-73EB-4AC2-B102-B5D965E30ECC}" dt="2023-06-08T11:54:39.046" v="302" actId="20577"/>
        <pc:sldMkLst>
          <pc:docMk/>
          <pc:sldMk cId="3408950579" sldId="277"/>
        </pc:sldMkLst>
        <pc:spChg chg="mod">
          <ac:chgData name="Wawrzyniak, Chloe U." userId="1e6df874-8090-4650-9eab-158c9e9dc5e9" providerId="ADAL" clId="{827A9BA7-73EB-4AC2-B102-B5D965E30ECC}" dt="2023-06-08T11:54:35.817" v="301" actId="20577"/>
          <ac:spMkLst>
            <pc:docMk/>
            <pc:sldMk cId="3408950579" sldId="277"/>
            <ac:spMk id="5" creationId="{F5DBBA2F-D084-3998-72BA-651259322524}"/>
          </ac:spMkLst>
        </pc:spChg>
        <pc:spChg chg="mod">
          <ac:chgData name="Wawrzyniak, Chloe U." userId="1e6df874-8090-4650-9eab-158c9e9dc5e9" providerId="ADAL" clId="{827A9BA7-73EB-4AC2-B102-B5D965E30ECC}" dt="2023-06-08T11:54:39.046" v="302" actId="20577"/>
          <ac:spMkLst>
            <pc:docMk/>
            <pc:sldMk cId="3408950579" sldId="277"/>
            <ac:spMk id="6" creationId="{519F7D3F-B153-F8D2-0323-C9D223E988D5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Average Rate of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993BA-B646-837F-E0EC-F382C1CD5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555B6-F357-CD00-CA59-76CE6AF181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. What is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[−1,2]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555B6-F357-CD00-CA59-76CE6AF181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5856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31C16-A6F3-AA54-981B-E0E0396BA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001" y="177422"/>
            <a:ext cx="10500670" cy="594601"/>
          </a:xfrm>
        </p:spPr>
        <p:txBody>
          <a:bodyPr>
            <a:noAutofit/>
          </a:bodyPr>
          <a:lstStyle/>
          <a:p>
            <a:r>
              <a:rPr lang="en-US" sz="2400" dirty="0"/>
              <a:t>The process for finding Average Rate of Change is always the same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B4D03-B923-A8C0-60A8-D6DBB6F4A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dirty="0"/>
              <a:t>AROC is slope, so you need to know the slope formula.</a:t>
            </a:r>
          </a:p>
          <a:p>
            <a:pPr marL="457200" indent="-457200">
              <a:buAutoNum type="arabicPeriod"/>
            </a:pPr>
            <a:r>
              <a:rPr lang="en-US" dirty="0"/>
              <a:t>The values given are both x-values</a:t>
            </a:r>
          </a:p>
          <a:p>
            <a:pPr marL="457200" indent="-457200">
              <a:buAutoNum type="arabicPeriod"/>
            </a:pPr>
            <a:r>
              <a:rPr lang="en-US" dirty="0"/>
              <a:t>Slope requires two x-values and two y-values, so use the x-values and the given function to get the corresponding y-values.</a:t>
            </a:r>
          </a:p>
          <a:p>
            <a:pPr marL="457200" indent="-457200">
              <a:buAutoNum type="arabicPeriod"/>
            </a:pPr>
            <a:r>
              <a:rPr lang="en-US" dirty="0"/>
              <a:t>Plug the x- and y-values into the slope formula.</a:t>
            </a:r>
          </a:p>
          <a:p>
            <a:endParaRPr lang="en-US" dirty="0"/>
          </a:p>
          <a:p>
            <a:r>
              <a:rPr lang="en-US" dirty="0"/>
              <a:t>What could be different between questions?</a:t>
            </a:r>
          </a:p>
          <a:p>
            <a:r>
              <a:rPr lang="en-US" b="1" dirty="0"/>
              <a:t>For step 2: </a:t>
            </a:r>
            <a:r>
              <a:rPr lang="en-US" dirty="0"/>
              <a:t>The given values could be numbers, or involve variables</a:t>
            </a:r>
            <a:endParaRPr lang="en-US" b="1" dirty="0"/>
          </a:p>
          <a:p>
            <a:r>
              <a:rPr lang="en-US" b="1" dirty="0"/>
              <a:t>For step 3:</a:t>
            </a:r>
            <a:r>
              <a:rPr lang="en-US" dirty="0"/>
              <a:t> The function could be given as a formula, graph, or table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103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A2C36-8F42-47D7-D86B-B7ADFFD842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E449583-154B-636C-87F5-5CC83D499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739" y="177800"/>
            <a:ext cx="10411584" cy="593725"/>
          </a:xfrm>
        </p:spPr>
        <p:txBody>
          <a:bodyPr>
            <a:noAutofit/>
          </a:bodyPr>
          <a:lstStyle/>
          <a:p>
            <a:r>
              <a:rPr lang="en-US" sz="2400" dirty="0"/>
              <a:t>The process for finding Average Rate of Change is always the same</a:t>
            </a:r>
          </a:p>
        </p:txBody>
      </p:sp>
    </p:spTree>
    <p:extLst>
      <p:ext uri="{BB962C8B-B14F-4D97-AF65-F5344CB8AC3E}">
        <p14:creationId xmlns:p14="http://schemas.microsoft.com/office/powerpoint/2010/main" val="2185561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FD3F6-1C90-50C8-8011-1DD765B9D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r>
                  <a:rPr lang="en-US" dirty="0"/>
                  <a:t>. We want to compute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[−2,−2+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(−2)</m:t>
                    </m:r>
                  </m:oMath>
                </a14:m>
                <a:r>
                  <a:rPr lang="en-US" dirty="0"/>
                  <a:t>? Simplify as much as possible.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1892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FD3F6-1C90-50C8-8011-1DD765B9D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r>
                  <a:rPr lang="en-US" dirty="0"/>
                  <a:t>. We want to compute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[−2,−2+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(−2+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 Simplify as much as possible.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1197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FD3F6-1C90-50C8-8011-1DD765B9D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r>
                  <a:rPr lang="en-US" dirty="0"/>
                  <a:t>. What is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[−2,−2+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81153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FD3F6-1C90-50C8-8011-1DD765B9D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r>
                  <a:rPr lang="en-US" dirty="0"/>
                  <a:t>. We want to compute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29673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FD3F6-1C90-50C8-8011-1DD765B9D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r>
                  <a:rPr lang="en-US" dirty="0"/>
                  <a:t>. We want to compute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 Simplify as much as possible.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80903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FD3F6-1C90-50C8-8011-1DD765B9D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r>
                  <a:rPr lang="en-US" dirty="0"/>
                  <a:t>. What is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72A0ECD-E525-1E48-01D6-0FD2568A17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3121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19F7D3F-B153-F8D2-0323-C9D223E988D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1. What is the slope of the line between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(3,7)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(−1,9)</m:t>
                    </m:r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table to the right.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table to the right.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19F7D3F-B153-F8D2-0323-C9D223E988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E2AAAFA2-DD69-6CEB-6B98-D992134BB5E4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533707199"/>
                  </p:ext>
                </p:extLst>
              </p:nvPr>
            </p:nvGraphicFramePr>
            <p:xfrm>
              <a:off x="6537325" y="1362075"/>
              <a:ext cx="5213349" cy="270071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18646272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421211025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8168871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855076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432864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819755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955854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910128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911606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E2AAAFA2-DD69-6CEB-6B98-D992134BB5E4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533707199"/>
                  </p:ext>
                </p:extLst>
              </p:nvPr>
            </p:nvGraphicFramePr>
            <p:xfrm>
              <a:off x="6537325" y="1362075"/>
              <a:ext cx="5213349" cy="270071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18646272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421211025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8168871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639" r="-201053" b="-6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639" r="-100350" b="-6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639" r="-702" b="-6311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855076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01639" r="-201053" b="-5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01639" r="-100350" b="-5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01639" r="-702" b="-5311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3286473"/>
                      </a:ext>
                    </a:extLst>
                  </a:tr>
                  <a:tr h="6050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24242" r="-201053" b="-2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24242" r="-100350" b="-2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24242" r="-702" b="-2272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19755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363934" r="-201053" b="-2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363934" r="-100350" b="-2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363934" r="-702" b="-2688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55854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463934" r="-201053" b="-1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463934" r="-100350" b="-1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463934" r="-702" b="-1688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91012801"/>
                      </a:ext>
                    </a:extLst>
                  </a:tr>
                  <a:tr h="61233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340594" r="-201053" b="-1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340594" r="-100350" b="-1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340594" r="-702" b="-198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116068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F5DBBA2F-D084-3998-72BA-651259322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Questions</a:t>
            </a:r>
          </a:p>
        </p:txBody>
      </p:sp>
    </p:spTree>
    <p:extLst>
      <p:ext uri="{BB962C8B-B14F-4D97-AF65-F5344CB8AC3E}">
        <p14:creationId xmlns:p14="http://schemas.microsoft.com/office/powerpoint/2010/main" val="38864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the slope of the line between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(3,7)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(−1,9)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19F7D3F-B153-F8D2-0323-C9D223E988D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table to the right.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table to the right.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19F7D3F-B153-F8D2-0323-C9D223E988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E2AAAFA2-DD69-6CEB-6B98-D992134BB5E4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9" cy="270071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18646272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421211025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8168871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855076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432864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819755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955854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910128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911606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E2AAAFA2-DD69-6CEB-6B98-D992134BB5E4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9" cy="270071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18646272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421211025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8168871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639" r="-201053" b="-6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639" r="-100350" b="-6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639" r="-702" b="-6311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855076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01639" r="-201053" b="-5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01639" r="-100350" b="-5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01639" r="-702" b="-5311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3286473"/>
                      </a:ext>
                    </a:extLst>
                  </a:tr>
                  <a:tr h="6050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24242" r="-201053" b="-2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24242" r="-100350" b="-2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24242" r="-702" b="-2272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19755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363934" r="-201053" b="-2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363934" r="-100350" b="-2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363934" r="-702" b="-2688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55854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463934" r="-201053" b="-1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463934" r="-100350" b="-1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463934" r="-702" b="-1688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91012801"/>
                      </a:ext>
                    </a:extLst>
                  </a:tr>
                  <a:tr h="61233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340594" r="-201053" b="-1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340594" r="-100350" b="-1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340594" r="-702" b="-198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116068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F5DBBA2F-D084-3998-72BA-651259322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(numeric)</a:t>
            </a:r>
          </a:p>
        </p:txBody>
      </p:sp>
    </p:spTree>
    <p:extLst>
      <p:ext uri="{BB962C8B-B14F-4D97-AF65-F5344CB8AC3E}">
        <p14:creationId xmlns:p14="http://schemas.microsoft.com/office/powerpoint/2010/main" val="1778843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19F7D3F-B153-F8D2-0323-C9D223E988D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are given in the table to the right.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519F7D3F-B153-F8D2-0323-C9D223E988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E2AAAFA2-DD69-6CEB-6B98-D992134BB5E4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9" cy="270071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18646272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421211025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8168871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855076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432864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819755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955854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910128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9116068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E2AAAFA2-DD69-6CEB-6B98-D992134BB5E4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9" cy="270071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37783">
                      <a:extLst>
                        <a:ext uri="{9D8B030D-6E8A-4147-A177-3AD203B41FA5}">
                          <a16:colId xmlns:a16="http://schemas.microsoft.com/office/drawing/2014/main" val="218646272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4212110259"/>
                        </a:ext>
                      </a:extLst>
                    </a:gridCol>
                    <a:gridCol w="1737783">
                      <a:extLst>
                        <a:ext uri="{9D8B030D-6E8A-4147-A177-3AD203B41FA5}">
                          <a16:colId xmlns:a16="http://schemas.microsoft.com/office/drawing/2014/main" val="28168871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639" r="-201053" b="-6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639" r="-100350" b="-6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639" r="-702" b="-6311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855076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01639" r="-201053" b="-5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01639" r="-100350" b="-531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01639" r="-702" b="-5311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3286473"/>
                      </a:ext>
                    </a:extLst>
                  </a:tr>
                  <a:tr h="6050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124242" r="-201053" b="-2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124242" r="-100350" b="-2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124242" r="-702" b="-2272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819755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363934" r="-201053" b="-2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363934" r="-100350" b="-2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363934" r="-702" b="-2688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955854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463934" r="-201053" b="-1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463934" r="-100350" b="-168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463934" r="-702" b="-1688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91012801"/>
                      </a:ext>
                    </a:extLst>
                  </a:tr>
                  <a:tr h="61233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" t="-340594" r="-201053" b="-1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000" t="-340594" r="-100350" b="-1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702" t="-340594" r="-702" b="-198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116068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F5DBBA2F-D084-3998-72BA-651259322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(numeric)</a:t>
            </a:r>
          </a:p>
        </p:txBody>
      </p:sp>
    </p:spTree>
    <p:extLst>
      <p:ext uri="{BB962C8B-B14F-4D97-AF65-F5344CB8AC3E}">
        <p14:creationId xmlns:p14="http://schemas.microsoft.com/office/powerpoint/2010/main" val="3408950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993BA-B646-837F-E0EC-F382C1CD5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 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555B6-F357-CD00-CA59-76CE6AF181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. We want to determine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−1,2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/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(−1)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555B6-F357-CD00-CA59-76CE6AF181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7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6371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993BA-B646-837F-E0EC-F382C1CD5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 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555B6-F357-CD00-CA59-76CE6AF181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. We want to determine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−1,2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/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555B6-F357-CD00-CA59-76CE6AF181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7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2565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993BA-B646-837F-E0EC-F382C1CD5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 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555B6-F357-CD00-CA59-76CE6AF181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en-US" dirty="0"/>
                  <a:t>. We want to determine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−1,2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/>
              </a:p>
              <a:p>
                <a:endParaRPr lang="en-US" dirty="0"/>
              </a:p>
              <a:p>
                <a:r>
                  <a:rPr lang="en-US" dirty="0"/>
                  <a:t>What is the slope of the line between the points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−1,−1</m:t>
                        </m:r>
                      </m:e>
                    </m:d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(2,8)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F555B6-F357-CD00-CA59-76CE6AF181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7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0679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917</TotalTime>
  <Words>857</Words>
  <Application>Microsoft Office PowerPoint</Application>
  <PresentationFormat>Widescreen</PresentationFormat>
  <Paragraphs>122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Cambria Math</vt:lpstr>
      <vt:lpstr>Georgia</vt:lpstr>
      <vt:lpstr>Helvetica</vt:lpstr>
      <vt:lpstr>Wingdings</vt:lpstr>
      <vt:lpstr>Office Theme</vt:lpstr>
      <vt:lpstr>Average Rate of Change</vt:lpstr>
      <vt:lpstr>Announcements</vt:lpstr>
      <vt:lpstr>iClicker Warm-up Questions</vt:lpstr>
      <vt:lpstr>iClicker: Warm-up Question (numeric)</vt:lpstr>
      <vt:lpstr>iClicker Warm-up Question (numeric)</vt:lpstr>
      <vt:lpstr>iClicker Warm-up Question (numeric)</vt:lpstr>
      <vt:lpstr>iClicker Question (numeric answer)</vt:lpstr>
      <vt:lpstr>iClicker Question (numeric answer)</vt:lpstr>
      <vt:lpstr>iClicker Question (numeric answer)</vt:lpstr>
      <vt:lpstr>Example</vt:lpstr>
      <vt:lpstr>The process for finding Average Rate of Change is always the same</vt:lpstr>
      <vt:lpstr>The process for finding Average Rate of Change is always the same</vt:lpstr>
      <vt:lpstr>iClicker Question (numeric)</vt:lpstr>
      <vt:lpstr>iClicker Question (short-answer)</vt:lpstr>
      <vt:lpstr>Example</vt:lpstr>
      <vt:lpstr>iClicker Question (short-answer)</vt:lpstr>
      <vt:lpstr>iClicker Question (short-answer)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2023-06-22T13:53:38Z</dcterms:modified>
</cp:coreProperties>
</file>