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9" r:id="rId4"/>
    <p:sldId id="270" r:id="rId5"/>
    <p:sldId id="271" r:id="rId6"/>
    <p:sldId id="272" r:id="rId7"/>
    <p:sldId id="276" r:id="rId8"/>
    <p:sldId id="277" r:id="rId9"/>
    <p:sldId id="278" r:id="rId10"/>
    <p:sldId id="279" r:id="rId11"/>
    <p:sldId id="280" r:id="rId12"/>
    <p:sldId id="281" r:id="rId13"/>
    <p:sldId id="273" r:id="rId14"/>
    <p:sldId id="274" r:id="rId15"/>
    <p:sldId id="275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339B0E-4E90-48DA-8C68-398057040CF4}" v="23" dt="2023-06-22T13:47:03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53F720B-641E-46F1-858D-18606847955B}"/>
    <pc:docChg chg="custSel addSld modSld">
      <pc:chgData name="Wawrzyniak, Chloe U." userId="1e6df874-8090-4650-9eab-158c9e9dc5e9" providerId="ADAL" clId="{053F720B-641E-46F1-858D-18606847955B}" dt="2022-12-04T18:02:13.859" v="1067" actId="20577"/>
      <pc:docMkLst>
        <pc:docMk/>
      </pc:docMkLst>
      <pc:sldChg chg="modSp mod">
        <pc:chgData name="Wawrzyniak, Chloe U." userId="1e6df874-8090-4650-9eab-158c9e9dc5e9" providerId="ADAL" clId="{053F720B-641E-46F1-858D-18606847955B}" dt="2022-12-04T17:50:38.736" v="3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53F720B-641E-46F1-858D-18606847955B}" dt="2022-12-04T17:50:38.736" v="3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53F720B-641E-46F1-858D-18606847955B}" dt="2022-12-04T17:53:16.367" v="50"/>
        <pc:sldMkLst>
          <pc:docMk/>
          <pc:sldMk cId="4247528240" sldId="269"/>
        </pc:sldMkLst>
        <pc:spChg chg="mod">
          <ac:chgData name="Wawrzyniak, Chloe U." userId="1e6df874-8090-4650-9eab-158c9e9dc5e9" providerId="ADAL" clId="{053F720B-641E-46F1-858D-18606847955B}" dt="2022-12-04T17:53:12.576" v="49" actId="20577"/>
          <ac:spMkLst>
            <pc:docMk/>
            <pc:sldMk cId="4247528240" sldId="269"/>
            <ac:spMk id="2" creationId="{D635FDEC-1A31-12DF-984A-B4CFE2C335F7}"/>
          </ac:spMkLst>
        </pc:spChg>
        <pc:spChg chg="mod">
          <ac:chgData name="Wawrzyniak, Chloe U." userId="1e6df874-8090-4650-9eab-158c9e9dc5e9" providerId="ADAL" clId="{053F720B-641E-46F1-858D-18606847955B}" dt="2022-12-04T17:53:16.367" v="50"/>
          <ac:spMkLst>
            <pc:docMk/>
            <pc:sldMk cId="4247528240" sldId="269"/>
            <ac:spMk id="3" creationId="{E07D4C1C-8BBC-3948-7AA4-8FF1D51A3F3E}"/>
          </ac:spMkLst>
        </pc:spChg>
      </pc:sldChg>
      <pc:sldChg chg="modSp new mod">
        <pc:chgData name="Wawrzyniak, Chloe U." userId="1e6df874-8090-4650-9eab-158c9e9dc5e9" providerId="ADAL" clId="{053F720B-641E-46F1-858D-18606847955B}" dt="2022-12-04T17:55:09.498" v="282" actId="20577"/>
        <pc:sldMkLst>
          <pc:docMk/>
          <pc:sldMk cId="23117797" sldId="270"/>
        </pc:sldMkLst>
        <pc:spChg chg="mod">
          <ac:chgData name="Wawrzyniak, Chloe U." userId="1e6df874-8090-4650-9eab-158c9e9dc5e9" providerId="ADAL" clId="{053F720B-641E-46F1-858D-18606847955B}" dt="2022-12-04T17:54:23.035" v="96" actId="20577"/>
          <ac:spMkLst>
            <pc:docMk/>
            <pc:sldMk cId="23117797" sldId="270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7:55:09.498" v="282" actId="20577"/>
          <ac:spMkLst>
            <pc:docMk/>
            <pc:sldMk cId="23117797" sldId="270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5:22.265" v="318" actId="20577"/>
        <pc:sldMkLst>
          <pc:docMk/>
          <pc:sldMk cId="402618659" sldId="271"/>
        </pc:sldMkLst>
        <pc:spChg chg="mod">
          <ac:chgData name="Wawrzyniak, Chloe U." userId="1e6df874-8090-4650-9eab-158c9e9dc5e9" providerId="ADAL" clId="{053F720B-641E-46F1-858D-18606847955B}" dt="2022-12-04T17:55:22.265" v="318" actId="20577"/>
          <ac:spMkLst>
            <pc:docMk/>
            <pc:sldMk cId="402618659" sldId="271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6:04.072" v="471" actId="20577"/>
        <pc:sldMkLst>
          <pc:docMk/>
          <pc:sldMk cId="1368775520" sldId="272"/>
        </pc:sldMkLst>
        <pc:spChg chg="mod">
          <ac:chgData name="Wawrzyniak, Chloe U." userId="1e6df874-8090-4650-9eab-158c9e9dc5e9" providerId="ADAL" clId="{053F720B-641E-46F1-858D-18606847955B}" dt="2022-12-04T17:55:36.264" v="331" actId="20577"/>
          <ac:spMkLst>
            <pc:docMk/>
            <pc:sldMk cId="1368775520" sldId="272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7:56:04.072" v="471" actId="20577"/>
          <ac:spMkLst>
            <pc:docMk/>
            <pc:sldMk cId="1368775520" sldId="272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7:57:09.721" v="673" actId="20577"/>
        <pc:sldMkLst>
          <pc:docMk/>
          <pc:sldMk cId="1701860189" sldId="273"/>
        </pc:sldMkLst>
        <pc:spChg chg="mod">
          <ac:chgData name="Wawrzyniak, Chloe U." userId="1e6df874-8090-4650-9eab-158c9e9dc5e9" providerId="ADAL" clId="{053F720B-641E-46F1-858D-18606847955B}" dt="2022-12-04T17:57:09.721" v="673" actId="20577"/>
          <ac:spMkLst>
            <pc:docMk/>
            <pc:sldMk cId="1701860189" sldId="273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8:01:40.455" v="961" actId="20577"/>
        <pc:sldMkLst>
          <pc:docMk/>
          <pc:sldMk cId="3626299606" sldId="274"/>
        </pc:sldMkLst>
        <pc:spChg chg="mod">
          <ac:chgData name="Wawrzyniak, Chloe U." userId="1e6df874-8090-4650-9eab-158c9e9dc5e9" providerId="ADAL" clId="{053F720B-641E-46F1-858D-18606847955B}" dt="2022-12-04T18:00:29.648" v="689" actId="20577"/>
          <ac:spMkLst>
            <pc:docMk/>
            <pc:sldMk cId="3626299606" sldId="274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8:01:40.455" v="961" actId="20577"/>
          <ac:spMkLst>
            <pc:docMk/>
            <pc:sldMk cId="3626299606" sldId="274"/>
            <ac:spMk id="3" creationId="{773D2617-5958-28F4-D40A-42740A6F8099}"/>
          </ac:spMkLst>
        </pc:spChg>
      </pc:sldChg>
      <pc:sldChg chg="modSp add mod">
        <pc:chgData name="Wawrzyniak, Chloe U." userId="1e6df874-8090-4650-9eab-158c9e9dc5e9" providerId="ADAL" clId="{053F720B-641E-46F1-858D-18606847955B}" dt="2022-12-04T18:02:13.859" v="1067" actId="20577"/>
        <pc:sldMkLst>
          <pc:docMk/>
          <pc:sldMk cId="4283867726" sldId="275"/>
        </pc:sldMkLst>
        <pc:spChg chg="mod">
          <ac:chgData name="Wawrzyniak, Chloe U." userId="1e6df874-8090-4650-9eab-158c9e9dc5e9" providerId="ADAL" clId="{053F720B-641E-46F1-858D-18606847955B}" dt="2022-12-04T18:01:55.135" v="977" actId="20577"/>
          <ac:spMkLst>
            <pc:docMk/>
            <pc:sldMk cId="4283867726" sldId="275"/>
            <ac:spMk id="2" creationId="{29F36EBE-A521-E0F1-8A22-A01BE9362315}"/>
          </ac:spMkLst>
        </pc:spChg>
        <pc:spChg chg="mod">
          <ac:chgData name="Wawrzyniak, Chloe U." userId="1e6df874-8090-4650-9eab-158c9e9dc5e9" providerId="ADAL" clId="{053F720B-641E-46F1-858D-18606847955B}" dt="2022-12-04T18:02:13.859" v="1067" actId="20577"/>
          <ac:spMkLst>
            <pc:docMk/>
            <pc:sldMk cId="4283867726" sldId="275"/>
            <ac:spMk id="3" creationId="{773D2617-5958-28F4-D40A-42740A6F8099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391C2EB4-CC4A-4FEF-B86B-8263FF56D81E}"/>
    <pc:docChg chg="custSel addSld delSld modSld sldOrd">
      <pc:chgData name="Wawrzyniak, Chloe U." userId="1e6df874-8090-4650-9eab-158c9e9dc5e9" providerId="ADAL" clId="{391C2EB4-CC4A-4FEF-B86B-8263FF56D81E}" dt="2023-02-10T12:53:16.878" v="1120"/>
      <pc:docMkLst>
        <pc:docMk/>
      </pc:docMkLst>
      <pc:sldChg chg="modSp mod">
        <pc:chgData name="Wawrzyniak, Chloe U." userId="1e6df874-8090-4650-9eab-158c9e9dc5e9" providerId="ADAL" clId="{391C2EB4-CC4A-4FEF-B86B-8263FF56D81E}" dt="2023-02-09T21:04:02.462" v="110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391C2EB4-CC4A-4FEF-B86B-8263FF56D81E}" dt="2023-02-09T21:04:02.462" v="110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addSp modSp add del mod">
        <pc:chgData name="Wawrzyniak, Chloe U." userId="1e6df874-8090-4650-9eab-158c9e9dc5e9" providerId="ADAL" clId="{391C2EB4-CC4A-4FEF-B86B-8263FF56D81E}" dt="2023-02-10T12:53:16.878" v="1120"/>
        <pc:sldMkLst>
          <pc:docMk/>
          <pc:sldMk cId="291709748" sldId="263"/>
        </pc:sldMkLst>
        <pc:spChg chg="add mod">
          <ac:chgData name="Wawrzyniak, Chloe U." userId="1e6df874-8090-4650-9eab-158c9e9dc5e9" providerId="ADAL" clId="{391C2EB4-CC4A-4FEF-B86B-8263FF56D81E}" dt="2023-02-09T20:58:46.524" v="421" actId="13822"/>
          <ac:spMkLst>
            <pc:docMk/>
            <pc:sldMk cId="291709748" sldId="263"/>
            <ac:spMk id="4" creationId="{5A713BCF-B595-7AF2-A6E5-BBA80BA997C5}"/>
          </ac:spMkLst>
        </pc:spChg>
        <pc:spChg chg="mod">
          <ac:chgData name="Wawrzyniak, Chloe U." userId="1e6df874-8090-4650-9eab-158c9e9dc5e9" providerId="ADAL" clId="{391C2EB4-CC4A-4FEF-B86B-8263FF56D81E}" dt="2023-02-09T20:56:54.211" v="13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391C2EB4-CC4A-4FEF-B86B-8263FF56D81E}" dt="2023-02-09T20:57:59.448" v="378" actId="20577"/>
          <ac:spMkLst>
            <pc:docMk/>
            <pc:sldMk cId="291709748" sldId="263"/>
            <ac:spMk id="6" creationId="{7B073BE9-7CB5-F8E0-3598-97226C66841F}"/>
          </ac:spMkLst>
        </pc:spChg>
        <pc:spChg chg="add mod">
          <ac:chgData name="Wawrzyniak, Chloe U." userId="1e6df874-8090-4650-9eab-158c9e9dc5e9" providerId="ADAL" clId="{391C2EB4-CC4A-4FEF-B86B-8263FF56D81E}" dt="2023-02-09T21:01:06.882" v="636" actId="20577"/>
          <ac:spMkLst>
            <pc:docMk/>
            <pc:sldMk cId="291709748" sldId="263"/>
            <ac:spMk id="7" creationId="{3E932DD2-3E0C-E6A4-C720-D403F81A81B1}"/>
          </ac:spMkLst>
        </pc:spChg>
        <pc:spChg chg="add mod">
          <ac:chgData name="Wawrzyniak, Chloe U." userId="1e6df874-8090-4650-9eab-158c9e9dc5e9" providerId="ADAL" clId="{391C2EB4-CC4A-4FEF-B86B-8263FF56D81E}" dt="2023-02-09T21:01:31.350" v="666" actId="1076"/>
          <ac:spMkLst>
            <pc:docMk/>
            <pc:sldMk cId="291709748" sldId="263"/>
            <ac:spMk id="8" creationId="{1120D7A1-C507-CE83-65FA-C501BFAFF360}"/>
          </ac:spMkLst>
        </pc:spChg>
        <pc:spChg chg="add mod">
          <ac:chgData name="Wawrzyniak, Chloe U." userId="1e6df874-8090-4650-9eab-158c9e9dc5e9" providerId="ADAL" clId="{391C2EB4-CC4A-4FEF-B86B-8263FF56D81E}" dt="2023-02-09T21:01:28.638" v="665" actId="1076"/>
          <ac:spMkLst>
            <pc:docMk/>
            <pc:sldMk cId="291709748" sldId="263"/>
            <ac:spMk id="9" creationId="{57666977-1A7E-63DD-2587-9F4D2F93A20B}"/>
          </ac:spMkLst>
        </pc:spChg>
        <pc:spChg chg="add mod">
          <ac:chgData name="Wawrzyniak, Chloe U." userId="1e6df874-8090-4650-9eab-158c9e9dc5e9" providerId="ADAL" clId="{391C2EB4-CC4A-4FEF-B86B-8263FF56D81E}" dt="2023-02-09T21:02:09.757" v="721" actId="20577"/>
          <ac:spMkLst>
            <pc:docMk/>
            <pc:sldMk cId="291709748" sldId="263"/>
            <ac:spMk id="10" creationId="{F83146BC-852E-6A4C-45C8-A15DB048B235}"/>
          </ac:spMkLst>
        </pc:spChg>
        <pc:cxnChg chg="add mod">
          <ac:chgData name="Wawrzyniak, Chloe U." userId="1e6df874-8090-4650-9eab-158c9e9dc5e9" providerId="ADAL" clId="{391C2EB4-CC4A-4FEF-B86B-8263FF56D81E}" dt="2023-02-09T20:58:20.770" v="381" actId="13822"/>
          <ac:cxnSpMkLst>
            <pc:docMk/>
            <pc:sldMk cId="291709748" sldId="263"/>
            <ac:cxnSpMk id="3" creationId="{4493DB2A-010E-E38E-5A7A-2F93F5119067}"/>
          </ac:cxnSpMkLst>
        </pc:cxnChg>
      </pc:sldChg>
      <pc:sldChg chg="modSp">
        <pc:chgData name="Wawrzyniak, Chloe U." userId="1e6df874-8090-4650-9eab-158c9e9dc5e9" providerId="ADAL" clId="{391C2EB4-CC4A-4FEF-B86B-8263FF56D81E}" dt="2023-02-09T18:58:56.598" v="0" actId="20577"/>
        <pc:sldMkLst>
          <pc:docMk/>
          <pc:sldMk cId="3626299606" sldId="274"/>
        </pc:sldMkLst>
        <pc:spChg chg="mod">
          <ac:chgData name="Wawrzyniak, Chloe U." userId="1e6df874-8090-4650-9eab-158c9e9dc5e9" providerId="ADAL" clId="{391C2EB4-CC4A-4FEF-B86B-8263FF56D81E}" dt="2023-02-09T18:58:56.598" v="0" actId="20577"/>
          <ac:spMkLst>
            <pc:docMk/>
            <pc:sldMk cId="3626299606" sldId="274"/>
            <ac:spMk id="3" creationId="{773D2617-5958-28F4-D40A-42740A6F8099}"/>
          </ac:spMkLst>
        </pc:spChg>
      </pc:sldChg>
      <pc:sldChg chg="modSp new del mod">
        <pc:chgData name="Wawrzyniak, Chloe U." userId="1e6df874-8090-4650-9eab-158c9e9dc5e9" providerId="ADAL" clId="{391C2EB4-CC4A-4FEF-B86B-8263FF56D81E}" dt="2023-02-10T12:53:04.143" v="1119" actId="2696"/>
        <pc:sldMkLst>
          <pc:docMk/>
          <pc:sldMk cId="967854053" sldId="276"/>
        </pc:sldMkLst>
        <pc:spChg chg="mod">
          <ac:chgData name="Wawrzyniak, Chloe U." userId="1e6df874-8090-4650-9eab-158c9e9dc5e9" providerId="ADAL" clId="{391C2EB4-CC4A-4FEF-B86B-8263FF56D81E}" dt="2023-02-09T21:02:39.970" v="807" actId="20577"/>
          <ac:spMkLst>
            <pc:docMk/>
            <pc:sldMk cId="967854053" sldId="276"/>
            <ac:spMk id="2" creationId="{AE04939E-EE44-6007-AD96-5CD56872595E}"/>
          </ac:spMkLst>
        </pc:spChg>
        <pc:spChg chg="mod">
          <ac:chgData name="Wawrzyniak, Chloe U." userId="1e6df874-8090-4650-9eab-158c9e9dc5e9" providerId="ADAL" clId="{391C2EB4-CC4A-4FEF-B86B-8263FF56D81E}" dt="2023-02-09T21:03:19.994" v="1032" actId="20577"/>
          <ac:spMkLst>
            <pc:docMk/>
            <pc:sldMk cId="967854053" sldId="276"/>
            <ac:spMk id="3" creationId="{A46A307A-D41B-F615-9D38-AACA4239859A}"/>
          </ac:spMkLst>
        </pc:spChg>
      </pc:sldChg>
      <pc:sldChg chg="new del">
        <pc:chgData name="Wawrzyniak, Chloe U." userId="1e6df874-8090-4650-9eab-158c9e9dc5e9" providerId="ADAL" clId="{391C2EB4-CC4A-4FEF-B86B-8263FF56D81E}" dt="2023-02-09T20:38:28.080" v="2" actId="47"/>
        <pc:sldMkLst>
          <pc:docMk/>
          <pc:sldMk cId="3041527440" sldId="276"/>
        </pc:sldMkLst>
      </pc:sldChg>
      <pc:sldChg chg="modSp new del mod ord">
        <pc:chgData name="Wawrzyniak, Chloe U." userId="1e6df874-8090-4650-9eab-158c9e9dc5e9" providerId="ADAL" clId="{391C2EB4-CC4A-4FEF-B86B-8263FF56D81E}" dt="2023-02-09T21:06:28.295" v="1118" actId="47"/>
        <pc:sldMkLst>
          <pc:docMk/>
          <pc:sldMk cId="2979873165" sldId="277"/>
        </pc:sldMkLst>
        <pc:spChg chg="mod">
          <ac:chgData name="Wawrzyniak, Chloe U." userId="1e6df874-8090-4650-9eab-158c9e9dc5e9" providerId="ADAL" clId="{391C2EB4-CC4A-4FEF-B86B-8263FF56D81E}" dt="2023-02-09T21:06:26.048" v="1117" actId="20577"/>
          <ac:spMkLst>
            <pc:docMk/>
            <pc:sldMk cId="2979873165" sldId="277"/>
            <ac:spMk id="4" creationId="{67E60BDF-AAED-AE1E-1955-A96CB91EF393}"/>
          </ac:spMkLst>
        </pc:spChg>
      </pc:sldChg>
    </pc:docChg>
  </pc:docChgLst>
  <pc:docChgLst>
    <pc:chgData name="Wawrzyniak, Chloe U." userId="1e6df874-8090-4650-9eab-158c9e9dc5e9" providerId="ADAL" clId="{73A2EF21-010A-4850-8A35-8861FAB90696}"/>
    <pc:docChg chg="undo custSel addSld delSld modSld">
      <pc:chgData name="Wawrzyniak, Chloe U." userId="1e6df874-8090-4650-9eab-158c9e9dc5e9" providerId="ADAL" clId="{73A2EF21-010A-4850-8A35-8861FAB90696}" dt="2023-06-22T13:25:04.183" v="955" actId="20577"/>
      <pc:docMkLst>
        <pc:docMk/>
      </pc:docMkLst>
      <pc:sldChg chg="modSp mod">
        <pc:chgData name="Wawrzyniak, Chloe U." userId="1e6df874-8090-4650-9eab-158c9e9dc5e9" providerId="ADAL" clId="{73A2EF21-010A-4850-8A35-8861FAB90696}" dt="2023-06-20T17:31:01.123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3A2EF21-010A-4850-8A35-8861FAB90696}" dt="2023-06-20T17:31:01.123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73A2EF21-010A-4850-8A35-8861FAB90696}" dt="2023-06-20T17:32:28.066" v="1" actId="47"/>
        <pc:sldMkLst>
          <pc:docMk/>
          <pc:sldMk cId="291709748" sldId="263"/>
        </pc:sldMkLst>
      </pc:sldChg>
      <pc:sldChg chg="addSp delSp modSp new mod modClrScheme chgLayout">
        <pc:chgData name="Wawrzyniak, Chloe U." userId="1e6df874-8090-4650-9eab-158c9e9dc5e9" providerId="ADAL" clId="{73A2EF21-010A-4850-8A35-8861FAB90696}" dt="2023-06-21T16:48:17.063" v="390"/>
        <pc:sldMkLst>
          <pc:docMk/>
          <pc:sldMk cId="2191866820" sldId="269"/>
        </pc:sldMkLst>
        <pc:spChg chg="del mod ord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2" creationId="{2B83C228-3C97-874F-2BC6-AF54F4D816A1}"/>
          </ac:spMkLst>
        </pc:spChg>
        <pc:spChg chg="del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3" creationId="{62144DC3-E225-0FCC-BD89-F86CDE9FF145}"/>
          </ac:spMkLst>
        </pc:spChg>
        <pc:spChg chg="del mod ord">
          <ac:chgData name="Wawrzyniak, Chloe U." userId="1e6df874-8090-4650-9eab-158c9e9dc5e9" providerId="ADAL" clId="{73A2EF21-010A-4850-8A35-8861FAB90696}" dt="2023-06-20T17:35:13.131" v="10" actId="700"/>
          <ac:spMkLst>
            <pc:docMk/>
            <pc:sldMk cId="2191866820" sldId="269"/>
            <ac:spMk id="4" creationId="{9909E171-B5D6-3BD3-5778-D7D8F2253414}"/>
          </ac:spMkLst>
        </pc:spChg>
        <pc:spChg chg="add mod ord">
          <ac:chgData name="Wawrzyniak, Chloe U." userId="1e6df874-8090-4650-9eab-158c9e9dc5e9" providerId="ADAL" clId="{73A2EF21-010A-4850-8A35-8861FAB90696}" dt="2023-06-21T16:44:10.159" v="27" actId="20577"/>
          <ac:spMkLst>
            <pc:docMk/>
            <pc:sldMk cId="2191866820" sldId="269"/>
            <ac:spMk id="5" creationId="{4CCADA28-8A99-E025-F8F8-6A74F715511D}"/>
          </ac:spMkLst>
        </pc:spChg>
        <pc:spChg chg="add mod ord">
          <ac:chgData name="Wawrzyniak, Chloe U." userId="1e6df874-8090-4650-9eab-158c9e9dc5e9" providerId="ADAL" clId="{73A2EF21-010A-4850-8A35-8861FAB90696}" dt="2023-06-21T16:48:17.063" v="390"/>
          <ac:spMkLst>
            <pc:docMk/>
            <pc:sldMk cId="2191866820" sldId="269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6.247" v="8" actId="47"/>
        <pc:sldMkLst>
          <pc:docMk/>
          <pc:sldMk cId="4247528240" sldId="269"/>
        </pc:sldMkLst>
      </pc:sldChg>
      <pc:sldChg chg="del">
        <pc:chgData name="Wawrzyniak, Chloe U." userId="1e6df874-8090-4650-9eab-158c9e9dc5e9" providerId="ADAL" clId="{73A2EF21-010A-4850-8A35-8861FAB90696}" dt="2023-06-20T17:32:31.107" v="3" actId="47"/>
        <pc:sldMkLst>
          <pc:docMk/>
          <pc:sldMk cId="23117797" sldId="270"/>
        </pc:sldMkLst>
      </pc:sldChg>
      <pc:sldChg chg="modSp add mod">
        <pc:chgData name="Wawrzyniak, Chloe U." userId="1e6df874-8090-4650-9eab-158c9e9dc5e9" providerId="ADAL" clId="{73A2EF21-010A-4850-8A35-8861FAB90696}" dt="2023-06-21T16:48:53.708" v="441" actId="20577"/>
        <pc:sldMkLst>
          <pc:docMk/>
          <pc:sldMk cId="3895158702" sldId="270"/>
        </pc:sldMkLst>
        <pc:spChg chg="mod">
          <ac:chgData name="Wawrzyniak, Chloe U." userId="1e6df874-8090-4650-9eab-158c9e9dc5e9" providerId="ADAL" clId="{73A2EF21-010A-4850-8A35-8861FAB90696}" dt="2023-06-21T16:48:28.957" v="416" actId="20577"/>
          <ac:spMkLst>
            <pc:docMk/>
            <pc:sldMk cId="3895158702" sldId="270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53.708" v="441" actId="20577"/>
          <ac:spMkLst>
            <pc:docMk/>
            <pc:sldMk cId="3895158702" sldId="270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2.529" v="4" actId="47"/>
        <pc:sldMkLst>
          <pc:docMk/>
          <pc:sldMk cId="402618659" sldId="271"/>
        </pc:sldMkLst>
      </pc:sldChg>
      <pc:sldChg chg="modSp add mod">
        <pc:chgData name="Wawrzyniak, Chloe U." userId="1e6df874-8090-4650-9eab-158c9e9dc5e9" providerId="ADAL" clId="{73A2EF21-010A-4850-8A35-8861FAB90696}" dt="2023-06-21T16:48:50.315" v="440" actId="20577"/>
        <pc:sldMkLst>
          <pc:docMk/>
          <pc:sldMk cId="3012393887" sldId="271"/>
        </pc:sldMkLst>
        <pc:spChg chg="mod">
          <ac:chgData name="Wawrzyniak, Chloe U." userId="1e6df874-8090-4650-9eab-158c9e9dc5e9" providerId="ADAL" clId="{73A2EF21-010A-4850-8A35-8861FAB90696}" dt="2023-06-21T16:48:39.602" v="436" actId="20577"/>
          <ac:spMkLst>
            <pc:docMk/>
            <pc:sldMk cId="3012393887" sldId="271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50.315" v="440" actId="20577"/>
          <ac:spMkLst>
            <pc:docMk/>
            <pc:sldMk cId="3012393887" sldId="271"/>
            <ac:spMk id="6" creationId="{9F35AB9F-5F76-24D9-CD56-3751DD7416D9}"/>
          </ac:spMkLst>
        </pc:spChg>
      </pc:sldChg>
      <pc:sldChg chg="modSp add mod">
        <pc:chgData name="Wawrzyniak, Chloe U." userId="1e6df874-8090-4650-9eab-158c9e9dc5e9" providerId="ADAL" clId="{73A2EF21-010A-4850-8A35-8861FAB90696}" dt="2023-06-21T16:48:45.159" v="438" actId="20577"/>
        <pc:sldMkLst>
          <pc:docMk/>
          <pc:sldMk cId="324701035" sldId="272"/>
        </pc:sldMkLst>
        <pc:spChg chg="mod">
          <ac:chgData name="Wawrzyniak, Chloe U." userId="1e6df874-8090-4650-9eab-158c9e9dc5e9" providerId="ADAL" clId="{73A2EF21-010A-4850-8A35-8861FAB90696}" dt="2023-06-21T16:48:42.732" v="437"/>
          <ac:spMkLst>
            <pc:docMk/>
            <pc:sldMk cId="324701035" sldId="272"/>
            <ac:spMk id="5" creationId="{4CCADA28-8A99-E025-F8F8-6A74F715511D}"/>
          </ac:spMkLst>
        </pc:spChg>
        <pc:spChg chg="mod">
          <ac:chgData name="Wawrzyniak, Chloe U." userId="1e6df874-8090-4650-9eab-158c9e9dc5e9" providerId="ADAL" clId="{73A2EF21-010A-4850-8A35-8861FAB90696}" dt="2023-06-21T16:48:45.159" v="438" actId="20577"/>
          <ac:spMkLst>
            <pc:docMk/>
            <pc:sldMk cId="324701035" sldId="272"/>
            <ac:spMk id="6" creationId="{9F35AB9F-5F76-24D9-CD56-3751DD7416D9}"/>
          </ac:spMkLst>
        </pc:spChg>
      </pc:sldChg>
      <pc:sldChg chg="del">
        <pc:chgData name="Wawrzyniak, Chloe U." userId="1e6df874-8090-4650-9eab-158c9e9dc5e9" providerId="ADAL" clId="{73A2EF21-010A-4850-8A35-8861FAB90696}" dt="2023-06-20T17:32:33.183" v="5" actId="47"/>
        <pc:sldMkLst>
          <pc:docMk/>
          <pc:sldMk cId="1368775520" sldId="272"/>
        </pc:sldMkLst>
      </pc:sldChg>
      <pc:sldChg chg="del">
        <pc:chgData name="Wawrzyniak, Chloe U." userId="1e6df874-8090-4650-9eab-158c9e9dc5e9" providerId="ADAL" clId="{73A2EF21-010A-4850-8A35-8861FAB90696}" dt="2023-06-20T17:32:30.289" v="2" actId="47"/>
        <pc:sldMkLst>
          <pc:docMk/>
          <pc:sldMk cId="1701860189" sldId="273"/>
        </pc:sldMkLst>
      </pc:sldChg>
      <pc:sldChg chg="addSp delSp modSp new mod modClrScheme chgLayout">
        <pc:chgData name="Wawrzyniak, Chloe U." userId="1e6df874-8090-4650-9eab-158c9e9dc5e9" providerId="ADAL" clId="{73A2EF21-010A-4850-8A35-8861FAB90696}" dt="2023-06-22T13:24:04.563" v="869" actId="20577"/>
        <pc:sldMkLst>
          <pc:docMk/>
          <pc:sldMk cId="4276522308" sldId="273"/>
        </pc:sldMkLst>
        <pc:spChg chg="mod ord">
          <ac:chgData name="Wawrzyniak, Chloe U." userId="1e6df874-8090-4650-9eab-158c9e9dc5e9" providerId="ADAL" clId="{73A2EF21-010A-4850-8A35-8861FAB90696}" dt="2023-06-22T13:19:45.605" v="746" actId="700"/>
          <ac:spMkLst>
            <pc:docMk/>
            <pc:sldMk cId="4276522308" sldId="273"/>
            <ac:spMk id="2" creationId="{AC0ECEC9-1816-DA32-7D57-B47CC02A6D78}"/>
          </ac:spMkLst>
        </pc:spChg>
        <pc:spChg chg="mod ord">
          <ac:chgData name="Wawrzyniak, Chloe U." userId="1e6df874-8090-4650-9eab-158c9e9dc5e9" providerId="ADAL" clId="{73A2EF21-010A-4850-8A35-8861FAB90696}" dt="2023-06-22T13:19:53.117" v="780" actId="20577"/>
          <ac:spMkLst>
            <pc:docMk/>
            <pc:sldMk cId="4276522308" sldId="273"/>
            <ac:spMk id="3" creationId="{70AD2707-AA3C-5ECD-0541-93AEF2141215}"/>
          </ac:spMkLst>
        </pc:spChg>
        <pc:spChg chg="add del mod ord">
          <ac:chgData name="Wawrzyniak, Chloe U." userId="1e6df874-8090-4650-9eab-158c9e9dc5e9" providerId="ADAL" clId="{73A2EF21-010A-4850-8A35-8861FAB90696}" dt="2023-06-22T13:20:10.889" v="781" actId="3680"/>
          <ac:spMkLst>
            <pc:docMk/>
            <pc:sldMk cId="4276522308" sldId="273"/>
            <ac:spMk id="4" creationId="{967A23A9-E755-148D-B382-C9D68B9A6DA2}"/>
          </ac:spMkLst>
        </pc:spChg>
        <pc:graphicFrameChg chg="add mod ord modGraphic">
          <ac:chgData name="Wawrzyniak, Chloe U." userId="1e6df874-8090-4650-9eab-158c9e9dc5e9" providerId="ADAL" clId="{73A2EF21-010A-4850-8A35-8861FAB90696}" dt="2023-06-22T13:24:04.563" v="869" actId="20577"/>
          <ac:graphicFrameMkLst>
            <pc:docMk/>
            <pc:sldMk cId="4276522308" sldId="273"/>
            <ac:graphicFrameMk id="5" creationId="{49C023D4-9005-AADB-3825-DBDDE7B7040C}"/>
          </ac:graphicFrameMkLst>
        </pc:graphicFrameChg>
      </pc:sldChg>
      <pc:sldChg chg="modSp add mod">
        <pc:chgData name="Wawrzyniak, Chloe U." userId="1e6df874-8090-4650-9eab-158c9e9dc5e9" providerId="ADAL" clId="{73A2EF21-010A-4850-8A35-8861FAB90696}" dt="2023-06-22T13:24:30.308" v="898" actId="20577"/>
        <pc:sldMkLst>
          <pc:docMk/>
          <pc:sldMk cId="2951799759" sldId="274"/>
        </pc:sldMkLst>
        <pc:spChg chg="mod">
          <ac:chgData name="Wawrzyniak, Chloe U." userId="1e6df874-8090-4650-9eab-158c9e9dc5e9" providerId="ADAL" clId="{73A2EF21-010A-4850-8A35-8861FAB90696}" dt="2023-06-22T13:24:30.308" v="898" actId="20577"/>
          <ac:spMkLst>
            <pc:docMk/>
            <pc:sldMk cId="2951799759" sldId="274"/>
            <ac:spMk id="3" creationId="{70AD2707-AA3C-5ECD-0541-93AEF2141215}"/>
          </ac:spMkLst>
        </pc:spChg>
      </pc:sldChg>
      <pc:sldChg chg="del">
        <pc:chgData name="Wawrzyniak, Chloe U." userId="1e6df874-8090-4650-9eab-158c9e9dc5e9" providerId="ADAL" clId="{73A2EF21-010A-4850-8A35-8861FAB90696}" dt="2023-06-20T17:32:34.523" v="6" actId="47"/>
        <pc:sldMkLst>
          <pc:docMk/>
          <pc:sldMk cId="3626299606" sldId="274"/>
        </pc:sldMkLst>
      </pc:sldChg>
      <pc:sldChg chg="modSp add mod">
        <pc:chgData name="Wawrzyniak, Chloe U." userId="1e6df874-8090-4650-9eab-158c9e9dc5e9" providerId="ADAL" clId="{73A2EF21-010A-4850-8A35-8861FAB90696}" dt="2023-06-22T13:25:04.183" v="955" actId="20577"/>
        <pc:sldMkLst>
          <pc:docMk/>
          <pc:sldMk cId="4473493" sldId="275"/>
        </pc:sldMkLst>
        <pc:spChg chg="mod">
          <ac:chgData name="Wawrzyniak, Chloe U." userId="1e6df874-8090-4650-9eab-158c9e9dc5e9" providerId="ADAL" clId="{73A2EF21-010A-4850-8A35-8861FAB90696}" dt="2023-06-22T13:25:04.183" v="955" actId="20577"/>
          <ac:spMkLst>
            <pc:docMk/>
            <pc:sldMk cId="4473493" sldId="275"/>
            <ac:spMk id="3" creationId="{70AD2707-AA3C-5ECD-0541-93AEF2141215}"/>
          </ac:spMkLst>
        </pc:spChg>
      </pc:sldChg>
      <pc:sldChg chg="del">
        <pc:chgData name="Wawrzyniak, Chloe U." userId="1e6df874-8090-4650-9eab-158c9e9dc5e9" providerId="ADAL" clId="{73A2EF21-010A-4850-8A35-8861FAB90696}" dt="2023-06-20T17:32:35.248" v="7" actId="47"/>
        <pc:sldMkLst>
          <pc:docMk/>
          <pc:sldMk cId="4283867726" sldId="275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24339B0E-4E90-48DA-8C68-398057040CF4}"/>
    <pc:docChg chg="addSld modSld">
      <pc:chgData name="Wawrzyniak, Chloe U." userId="1e6df874-8090-4650-9eab-158c9e9dc5e9" providerId="ADAL" clId="{24339B0E-4E90-48DA-8C68-398057040CF4}" dt="2023-06-28T20:36:39.886" v="68" actId="20577"/>
      <pc:docMkLst>
        <pc:docMk/>
      </pc:docMkLst>
      <pc:sldChg chg="modSp mod">
        <pc:chgData name="Wawrzyniak, Chloe U." userId="1e6df874-8090-4650-9eab-158c9e9dc5e9" providerId="ADAL" clId="{24339B0E-4E90-48DA-8C68-398057040CF4}" dt="2023-06-22T13:48:38.619" v="3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4339B0E-4E90-48DA-8C68-398057040CF4}" dt="2023-06-22T13:48:38.619" v="3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">
        <pc:chgData name="Wawrzyniak, Chloe U." userId="1e6df874-8090-4650-9eab-158c9e9dc5e9" providerId="ADAL" clId="{24339B0E-4E90-48DA-8C68-398057040CF4}" dt="2023-06-22T13:46:11.799" v="20" actId="20577"/>
        <pc:sldMkLst>
          <pc:docMk/>
          <pc:sldMk cId="2191866820" sldId="269"/>
        </pc:sldMkLst>
        <pc:spChg chg="mod">
          <ac:chgData name="Wawrzyniak, Chloe U." userId="1e6df874-8090-4650-9eab-158c9e9dc5e9" providerId="ADAL" clId="{24339B0E-4E90-48DA-8C68-398057040CF4}" dt="2023-06-22T13:46:11.799" v="20" actId="20577"/>
          <ac:spMkLst>
            <pc:docMk/>
            <pc:sldMk cId="2191866820" sldId="269"/>
            <ac:spMk id="6" creationId="{9F35AB9F-5F76-24D9-CD56-3751DD7416D9}"/>
          </ac:spMkLst>
        </pc:spChg>
      </pc:sldChg>
      <pc:sldChg chg="modSp">
        <pc:chgData name="Wawrzyniak, Chloe U." userId="1e6df874-8090-4650-9eab-158c9e9dc5e9" providerId="ADAL" clId="{24339B0E-4E90-48DA-8C68-398057040CF4}" dt="2023-06-22T13:46:31.661" v="21"/>
        <pc:sldMkLst>
          <pc:docMk/>
          <pc:sldMk cId="324701035" sldId="272"/>
        </pc:sldMkLst>
        <pc:spChg chg="mod">
          <ac:chgData name="Wawrzyniak, Chloe U." userId="1e6df874-8090-4650-9eab-158c9e9dc5e9" providerId="ADAL" clId="{24339B0E-4E90-48DA-8C68-398057040CF4}" dt="2023-06-22T13:46:31.661" v="21"/>
          <ac:spMkLst>
            <pc:docMk/>
            <pc:sldMk cId="324701035" sldId="272"/>
            <ac:spMk id="6" creationId="{9F35AB9F-5F76-24D9-CD56-3751DD7416D9}"/>
          </ac:spMkLst>
        </pc:spChg>
      </pc:sldChg>
      <pc:sldChg chg="modSp mod">
        <pc:chgData name="Wawrzyniak, Chloe U." userId="1e6df874-8090-4650-9eab-158c9e9dc5e9" providerId="ADAL" clId="{24339B0E-4E90-48DA-8C68-398057040CF4}" dt="2023-06-28T20:36:29.989" v="48" actId="20577"/>
        <pc:sldMkLst>
          <pc:docMk/>
          <pc:sldMk cId="4276522308" sldId="273"/>
        </pc:sldMkLst>
        <pc:spChg chg="mod">
          <ac:chgData name="Wawrzyniak, Chloe U." userId="1e6df874-8090-4650-9eab-158c9e9dc5e9" providerId="ADAL" clId="{24339B0E-4E90-48DA-8C68-398057040CF4}" dt="2023-06-28T20:36:29.989" v="48" actId="20577"/>
          <ac:spMkLst>
            <pc:docMk/>
            <pc:sldMk cId="4276522308" sldId="273"/>
            <ac:spMk id="3" creationId="{70AD2707-AA3C-5ECD-0541-93AEF2141215}"/>
          </ac:spMkLst>
        </pc:spChg>
      </pc:sldChg>
      <pc:sldChg chg="modSp mod">
        <pc:chgData name="Wawrzyniak, Chloe U." userId="1e6df874-8090-4650-9eab-158c9e9dc5e9" providerId="ADAL" clId="{24339B0E-4E90-48DA-8C68-398057040CF4}" dt="2023-06-28T20:36:39.886" v="68" actId="20577"/>
        <pc:sldMkLst>
          <pc:docMk/>
          <pc:sldMk cId="2951799759" sldId="274"/>
        </pc:sldMkLst>
        <pc:spChg chg="mod">
          <ac:chgData name="Wawrzyniak, Chloe U." userId="1e6df874-8090-4650-9eab-158c9e9dc5e9" providerId="ADAL" clId="{24339B0E-4E90-48DA-8C68-398057040CF4}" dt="2023-06-28T20:36:39.886" v="68" actId="20577"/>
          <ac:spMkLst>
            <pc:docMk/>
            <pc:sldMk cId="2951799759" sldId="274"/>
            <ac:spMk id="3" creationId="{70AD2707-AA3C-5ECD-0541-93AEF2141215}"/>
          </ac:spMkLst>
        </pc:spChg>
      </pc:sldChg>
      <pc:sldChg chg="modSp mod">
        <pc:chgData name="Wawrzyniak, Chloe U." userId="1e6df874-8090-4650-9eab-158c9e9dc5e9" providerId="ADAL" clId="{24339B0E-4E90-48DA-8C68-398057040CF4}" dt="2023-06-28T20:36:35.691" v="58" actId="20577"/>
        <pc:sldMkLst>
          <pc:docMk/>
          <pc:sldMk cId="4473493" sldId="275"/>
        </pc:sldMkLst>
        <pc:spChg chg="mod">
          <ac:chgData name="Wawrzyniak, Chloe U." userId="1e6df874-8090-4650-9eab-158c9e9dc5e9" providerId="ADAL" clId="{24339B0E-4E90-48DA-8C68-398057040CF4}" dt="2023-06-28T20:36:35.691" v="58" actId="20577"/>
          <ac:spMkLst>
            <pc:docMk/>
            <pc:sldMk cId="4473493" sldId="275"/>
            <ac:spMk id="3" creationId="{70AD2707-AA3C-5ECD-0541-93AEF2141215}"/>
          </ac:spMkLst>
        </pc:spChg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2766403850" sldId="276"/>
        </pc:sldMkLst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2280590170" sldId="277"/>
        </pc:sldMkLst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3184949503" sldId="278"/>
        </pc:sldMkLst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3783186063" sldId="279"/>
        </pc:sldMkLst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1016281687" sldId="280"/>
        </pc:sldMkLst>
      </pc:sldChg>
      <pc:sldChg chg="add">
        <pc:chgData name="Wawrzyniak, Chloe U." userId="1e6df874-8090-4650-9eab-158c9e9dc5e9" providerId="ADAL" clId="{24339B0E-4E90-48DA-8C68-398057040CF4}" dt="2023-06-22T13:47:03.107" v="22"/>
        <pc:sldMkLst>
          <pc:docMk/>
          <pc:sldMk cId="2702792993" sldId="28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6/28/2023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6/28/2023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Linear Functions – </a:t>
            </a:r>
            <a:r>
              <a:rPr lang="en-US"/>
              <a:t>Equations and Linear </a:t>
            </a:r>
            <a:r>
              <a:rPr lang="en-US" dirty="0"/>
              <a:t>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What number will all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-values have on this line?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3783186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9F20-FC5C-C0B3-8BE1-03F05C89A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0E23D-BDD2-1882-C42D-F41689C048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F0E23D-BDD2-1882-C42D-F41689C048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281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93029-583F-273A-5FF2-EE1A5561A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9072B-B498-7717-D991-32615EE8B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we were writing the equation of a </a:t>
            </a:r>
            <a:r>
              <a:rPr lang="en-US" b="1" dirty="0"/>
              <a:t>horizontal</a:t>
            </a:r>
            <a:r>
              <a:rPr lang="en-US" dirty="0"/>
              <a:t> line, how would our approach be different?</a:t>
            </a:r>
          </a:p>
        </p:txBody>
      </p:sp>
    </p:spTree>
    <p:extLst>
      <p:ext uri="{BB962C8B-B14F-4D97-AF65-F5344CB8AC3E}">
        <p14:creationId xmlns:p14="http://schemas.microsoft.com/office/powerpoint/2010/main" val="2702792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the table to the right.</a:t>
            </a:r>
          </a:p>
          <a:p>
            <a:r>
              <a:rPr lang="en-US" dirty="0"/>
              <a:t>1.  What populations are growing?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17304618"/>
                  </p:ext>
                </p:extLst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717304618"/>
                  </p:ext>
                </p:extLst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76522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</a:t>
            </a:r>
            <a:r>
              <a:rPr lang="en-US"/>
              <a:t>the table </a:t>
            </a:r>
            <a:r>
              <a:rPr lang="en-US" dirty="0"/>
              <a:t>to the right.</a:t>
            </a:r>
          </a:p>
          <a:p>
            <a:r>
              <a:rPr lang="en-US" dirty="0"/>
              <a:t>2.  What population is growing the fastest?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951799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D2707-AA3C-5ECD-0541-93AEF214121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Scientists have been measuring the populations of different animals in a nearby forest since 2000. Based on their data, the populations are best modeled by the equations given in the table to the right.</a:t>
            </a:r>
          </a:p>
          <a:p>
            <a:r>
              <a:rPr lang="en-US" dirty="0"/>
              <a:t>3.  What animal had the largest population in 2000?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+462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+532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+13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49C023D4-9005-AADB-3825-DBDDE7B7040C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48" cy="222504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303337">
                      <a:extLst>
                        <a:ext uri="{9D8B030D-6E8A-4147-A177-3AD203B41FA5}">
                          <a16:colId xmlns:a16="http://schemas.microsoft.com/office/drawing/2014/main" val="3549642297"/>
                        </a:ext>
                      </a:extLst>
                    </a:gridCol>
                    <a:gridCol w="1457947">
                      <a:extLst>
                        <a:ext uri="{9D8B030D-6E8A-4147-A177-3AD203B41FA5}">
                          <a16:colId xmlns:a16="http://schemas.microsoft.com/office/drawing/2014/main" val="1661623588"/>
                        </a:ext>
                      </a:extLst>
                    </a:gridCol>
                    <a:gridCol w="1148727">
                      <a:extLst>
                        <a:ext uri="{9D8B030D-6E8A-4147-A177-3AD203B41FA5}">
                          <a16:colId xmlns:a16="http://schemas.microsoft.com/office/drawing/2014/main" val="544509164"/>
                        </a:ext>
                      </a:extLst>
                    </a:gridCol>
                    <a:gridCol w="1303337">
                      <a:extLst>
                        <a:ext uri="{9D8B030D-6E8A-4147-A177-3AD203B41FA5}">
                          <a16:colId xmlns:a16="http://schemas.microsoft.com/office/drawing/2014/main" val="267425153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Animal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351810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Wolf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108197" r="-16987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86075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Lizard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208197" r="-16987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86525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Deer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308197" r="-16987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51616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Squirrel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408197" r="-16987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9086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Fox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958" t="-508197" r="-16987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637054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AC0ECEC9-1816-DA32-7D57-B47CC02A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473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Do NOT simplify your answer.</a:t>
                </a:r>
              </a:p>
              <a:p>
                <a:r>
                  <a:rPr lang="en-US" dirty="0"/>
                  <a:t>3. Write the equation of the line through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(2,1)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186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is the slope of the linear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515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Do NOT simplify your answer.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393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CADA28-8A99-E025-F8F8-6A74F7155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Write the equation of the line through the points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(−1,7)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(2,1)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F35AB9F-5F76-24D9-CD56-3751DD7416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70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B137B-C6DD-E376-C12A-6BDFFB4A1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02016B-38F8-FAF8-2C0F-860B434695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Which of the following would be the correct graph of that line?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02016B-38F8-FAF8-2C0F-860B434695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D05BBDF-FDB2-BCF7-9692-9635A49FE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858" y="3096859"/>
            <a:ext cx="2471530" cy="2471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07B176-44F8-5747-3523-5920B968AF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829482" y="3096859"/>
            <a:ext cx="2471530" cy="2471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7795EE-CCD6-C57E-D059-1F5D9F16F3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45106" y="3096859"/>
            <a:ext cx="2471530" cy="24715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45019-58D7-517A-5FB1-B83F61ED43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9260730" y="3096859"/>
            <a:ext cx="2471530" cy="247153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886D168-4610-7639-32C5-22B3317EF44B}"/>
              </a:ext>
            </a:extLst>
          </p:cNvPr>
          <p:cNvSpPr/>
          <p:nvPr/>
        </p:nvSpPr>
        <p:spPr>
          <a:xfrm>
            <a:off x="2389112" y="5106724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38C2FF-6825-578A-560A-D703BF089A2C}"/>
              </a:ext>
            </a:extLst>
          </p:cNvPr>
          <p:cNvSpPr/>
          <p:nvPr/>
        </p:nvSpPr>
        <p:spPr>
          <a:xfrm>
            <a:off x="5172002" y="5106724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352CEE-47A6-F8DA-9643-957D140311D6}"/>
              </a:ext>
            </a:extLst>
          </p:cNvPr>
          <p:cNvSpPr/>
          <p:nvPr/>
        </p:nvSpPr>
        <p:spPr>
          <a:xfrm>
            <a:off x="8002049" y="5027211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31110D-3CD4-2FFD-DCD4-725E10FC233E}"/>
              </a:ext>
            </a:extLst>
          </p:cNvPr>
          <p:cNvSpPr/>
          <p:nvPr/>
        </p:nvSpPr>
        <p:spPr>
          <a:xfrm>
            <a:off x="10584014" y="4991847"/>
            <a:ext cx="684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6403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Pick any other point on the line. Will it have the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 value as our original point?</a:t>
                </a:r>
              </a:p>
              <a:p>
                <a:r>
                  <a:rPr lang="en-US" dirty="0"/>
                  <a:t>A.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</a:t>
                </a:r>
              </a:p>
              <a:p>
                <a:r>
                  <a:rPr lang="en-US" dirty="0"/>
                  <a:t>B.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</a:t>
                </a:r>
              </a:p>
              <a:p>
                <a:r>
                  <a:rPr lang="en-US" dirty="0"/>
                  <a:t>C. Both</a:t>
                </a:r>
              </a:p>
              <a:p>
                <a:r>
                  <a:rPr lang="en-US" dirty="0"/>
                  <a:t>D. Neither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2845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2280590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We want to write the equation of the </a:t>
                </a:r>
                <a:r>
                  <a:rPr lang="en-US" b="1" dirty="0"/>
                  <a:t>vertical</a:t>
                </a:r>
                <a:r>
                  <a:rPr lang="en-US" dirty="0"/>
                  <a:t> line that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(−7,8)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Since all the points on that line have the same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-value, what form will our equation have?</a:t>
                </a:r>
              </a:p>
              <a:p>
                <a:r>
                  <a:rPr lang="en-US" dirty="0"/>
                  <a:t>A.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number</a:t>
                </a:r>
              </a:p>
              <a:p>
                <a:r>
                  <a:rPr lang="en-US" dirty="0"/>
                  <a:t>B.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number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68380BE-1E4B-DE26-12C6-4BD3E55B7A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320E7792-917A-498A-E06F-F0169F728A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9D8437-46CC-2961-8185-0CD7F875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3184949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1994</TotalTime>
  <Words>689</Words>
  <Application>Microsoft Office PowerPoint</Application>
  <PresentationFormat>Widescreen</PresentationFormat>
  <Paragraphs>99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Cambria Math</vt:lpstr>
      <vt:lpstr>Georgia</vt:lpstr>
      <vt:lpstr>Helvetica</vt:lpstr>
      <vt:lpstr>Wingdings</vt:lpstr>
      <vt:lpstr>Office Theme</vt:lpstr>
      <vt:lpstr>Linear Functions – Equations and Linear Models</vt:lpstr>
      <vt:lpstr>Announcements</vt:lpstr>
      <vt:lpstr>Warm-up Questions</vt:lpstr>
      <vt:lpstr>iClicker: Warm-up Question (numeric)</vt:lpstr>
      <vt:lpstr>iClicker: Warm-up Question (short-answer)</vt:lpstr>
      <vt:lpstr>iClicker: Warm-up Question (short-answer)</vt:lpstr>
      <vt:lpstr>iClicker Question (multiple-choice)</vt:lpstr>
      <vt:lpstr>iClicker Question (multiple-choice)</vt:lpstr>
      <vt:lpstr>iClicker Question (multiple-choice)</vt:lpstr>
      <vt:lpstr>iClicker Question (numeric)</vt:lpstr>
      <vt:lpstr>Example</vt:lpstr>
      <vt:lpstr>iClicker Question (short-answer)</vt:lpstr>
      <vt:lpstr>Example</vt:lpstr>
      <vt:lpstr>Example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2023-06-28T20:36:42Z</dcterms:modified>
</cp:coreProperties>
</file>