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8" r:id="rId2"/>
    <p:sldId id="260" r:id="rId3"/>
    <p:sldId id="276" r:id="rId4"/>
    <p:sldId id="263" r:id="rId5"/>
    <p:sldId id="275" r:id="rId6"/>
    <p:sldId id="277" r:id="rId7"/>
    <p:sldId id="269" r:id="rId8"/>
    <p:sldId id="271" r:id="rId9"/>
    <p:sldId id="270" r:id="rId10"/>
    <p:sldId id="273" r:id="rId11"/>
    <p:sldId id="274" r:id="rId12"/>
    <p:sldId id="272" r:id="rId13"/>
    <p:sldId id="278" r:id="rId14"/>
    <p:sldId id="279" r:id="rId15"/>
    <p:sldId id="280" r:id="rId16"/>
    <p:sldId id="281" r:id="rId17"/>
    <p:sldId id="282" r:id="rId18"/>
    <p:sldId id="268"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A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3A11D9B-CF2D-41E8-8008-3E3AF50DBAA8}" v="4" dt="2023-06-22T13:52:17.54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647" autoAdjust="0"/>
    <p:restoredTop sz="94694"/>
  </p:normalViewPr>
  <p:slideViewPr>
    <p:cSldViewPr snapToGrid="0" snapToObjects="1">
      <p:cViewPr varScale="1">
        <p:scale>
          <a:sx n="108" d="100"/>
          <a:sy n="108" d="100"/>
        </p:scale>
        <p:origin x="39"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awrzyniak, Chloe U." userId="1e6df874-8090-4650-9eab-158c9e9dc5e9" providerId="ADAL" clId="{6B058702-46F5-4044-9137-3961507431FF}"/>
    <pc:docChg chg="custSel addSld modSld sldOrd">
      <pc:chgData name="Wawrzyniak, Chloe U." userId="1e6df874-8090-4650-9eab-158c9e9dc5e9" providerId="ADAL" clId="{6B058702-46F5-4044-9137-3961507431FF}" dt="2022-12-03T13:41:17.195" v="1156"/>
      <pc:docMkLst>
        <pc:docMk/>
      </pc:docMkLst>
      <pc:sldChg chg="addSp delSp modSp mod modClrScheme chgLayout">
        <pc:chgData name="Wawrzyniak, Chloe U." userId="1e6df874-8090-4650-9eab-158c9e9dc5e9" providerId="ADAL" clId="{6B058702-46F5-4044-9137-3961507431FF}" dt="2022-12-03T13:36:57.751" v="1004" actId="20577"/>
        <pc:sldMkLst>
          <pc:docMk/>
          <pc:sldMk cId="4098813502" sldId="264"/>
        </pc:sldMkLst>
        <pc:spChg chg="del mod">
          <ac:chgData name="Wawrzyniak, Chloe U." userId="1e6df874-8090-4650-9eab-158c9e9dc5e9" providerId="ADAL" clId="{6B058702-46F5-4044-9137-3961507431FF}" dt="2022-12-03T13:36:44.587" v="974" actId="478"/>
          <ac:spMkLst>
            <pc:docMk/>
            <pc:sldMk cId="4098813502" sldId="264"/>
            <ac:spMk id="2" creationId="{1D4541A8-31AA-10A2-91B3-DC7C99DC087E}"/>
          </ac:spMkLst>
        </pc:spChg>
        <pc:spChg chg="mod ord">
          <ac:chgData name="Wawrzyniak, Chloe U." userId="1e6df874-8090-4650-9eab-158c9e9dc5e9" providerId="ADAL" clId="{6B058702-46F5-4044-9137-3961507431FF}" dt="2022-12-03T13:36:57.751" v="1004" actId="20577"/>
          <ac:spMkLst>
            <pc:docMk/>
            <pc:sldMk cId="4098813502" sldId="264"/>
            <ac:spMk id="3" creationId="{D4DA5073-8E87-2D94-D5D3-97043803921B}"/>
          </ac:spMkLst>
        </pc:spChg>
        <pc:spChg chg="mod ord">
          <ac:chgData name="Wawrzyniak, Chloe U." userId="1e6df874-8090-4650-9eab-158c9e9dc5e9" providerId="ADAL" clId="{6B058702-46F5-4044-9137-3961507431FF}" dt="2022-12-03T13:36:48.049" v="975" actId="700"/>
          <ac:spMkLst>
            <pc:docMk/>
            <pc:sldMk cId="4098813502" sldId="264"/>
            <ac:spMk id="4" creationId="{0C78899F-38DC-18E3-BA13-B507503E0BA6}"/>
          </ac:spMkLst>
        </pc:spChg>
        <pc:spChg chg="add del mod ord">
          <ac:chgData name="Wawrzyniak, Chloe U." userId="1e6df874-8090-4650-9eab-158c9e9dc5e9" providerId="ADAL" clId="{6B058702-46F5-4044-9137-3961507431FF}" dt="2022-12-03T13:36:48.049" v="975" actId="700"/>
          <ac:spMkLst>
            <pc:docMk/>
            <pc:sldMk cId="4098813502" sldId="264"/>
            <ac:spMk id="6" creationId="{D18E0D94-12BB-FDBB-CA2D-D9AD80936ACC}"/>
          </ac:spMkLst>
        </pc:spChg>
      </pc:sldChg>
      <pc:sldChg chg="delSp modSp mod ord modClrScheme chgLayout">
        <pc:chgData name="Wawrzyniak, Chloe U." userId="1e6df874-8090-4650-9eab-158c9e9dc5e9" providerId="ADAL" clId="{6B058702-46F5-4044-9137-3961507431FF}" dt="2022-12-03T13:39:19.780" v="1137" actId="20577"/>
        <pc:sldMkLst>
          <pc:docMk/>
          <pc:sldMk cId="3364709512" sldId="265"/>
        </pc:sldMkLst>
        <pc:spChg chg="del mod ord">
          <ac:chgData name="Wawrzyniak, Chloe U." userId="1e6df874-8090-4650-9eab-158c9e9dc5e9" providerId="ADAL" clId="{6B058702-46F5-4044-9137-3961507431FF}" dt="2022-12-02T23:06:48.366" v="465" actId="700"/>
          <ac:spMkLst>
            <pc:docMk/>
            <pc:sldMk cId="3364709512" sldId="265"/>
            <ac:spMk id="2" creationId="{1D4541A8-31AA-10A2-91B3-DC7C99DC087E}"/>
          </ac:spMkLst>
        </pc:spChg>
        <pc:spChg chg="mod ord">
          <ac:chgData name="Wawrzyniak, Chloe U." userId="1e6df874-8090-4650-9eab-158c9e9dc5e9" providerId="ADAL" clId="{6B058702-46F5-4044-9137-3961507431FF}" dt="2022-12-03T13:39:19.780" v="1137" actId="20577"/>
          <ac:spMkLst>
            <pc:docMk/>
            <pc:sldMk cId="3364709512" sldId="265"/>
            <ac:spMk id="3" creationId="{D4DA5073-8E87-2D94-D5D3-97043803921B}"/>
          </ac:spMkLst>
        </pc:spChg>
        <pc:spChg chg="mod ord">
          <ac:chgData name="Wawrzyniak, Chloe U." userId="1e6df874-8090-4650-9eab-158c9e9dc5e9" providerId="ADAL" clId="{6B058702-46F5-4044-9137-3961507431FF}" dt="2022-12-02T23:06:48.366" v="465" actId="700"/>
          <ac:spMkLst>
            <pc:docMk/>
            <pc:sldMk cId="3364709512" sldId="265"/>
            <ac:spMk id="4" creationId="{0C78899F-38DC-18E3-BA13-B507503E0BA6}"/>
          </ac:spMkLst>
        </pc:spChg>
      </pc:sldChg>
      <pc:sldChg chg="modSp mod">
        <pc:chgData name="Wawrzyniak, Chloe U." userId="1e6df874-8090-4650-9eab-158c9e9dc5e9" providerId="ADAL" clId="{6B058702-46F5-4044-9137-3961507431FF}" dt="2022-12-03T13:35:56.740" v="963" actId="113"/>
        <pc:sldMkLst>
          <pc:docMk/>
          <pc:sldMk cId="1518988339" sldId="266"/>
        </pc:sldMkLst>
        <pc:spChg chg="mod">
          <ac:chgData name="Wawrzyniak, Chloe U." userId="1e6df874-8090-4650-9eab-158c9e9dc5e9" providerId="ADAL" clId="{6B058702-46F5-4044-9137-3961507431FF}" dt="2022-12-02T23:16:40.445" v="961" actId="20577"/>
          <ac:spMkLst>
            <pc:docMk/>
            <pc:sldMk cId="1518988339" sldId="266"/>
            <ac:spMk id="2" creationId="{1D4541A8-31AA-10A2-91B3-DC7C99DC087E}"/>
          </ac:spMkLst>
        </pc:spChg>
        <pc:spChg chg="mod">
          <ac:chgData name="Wawrzyniak, Chloe U." userId="1e6df874-8090-4650-9eab-158c9e9dc5e9" providerId="ADAL" clId="{6B058702-46F5-4044-9137-3961507431FF}" dt="2022-12-03T13:35:56.740" v="963" actId="113"/>
          <ac:spMkLst>
            <pc:docMk/>
            <pc:sldMk cId="1518988339" sldId="266"/>
            <ac:spMk id="3" creationId="{D4DA5073-8E87-2D94-D5D3-97043803921B}"/>
          </ac:spMkLst>
        </pc:spChg>
      </pc:sldChg>
      <pc:sldChg chg="modSp mod">
        <pc:chgData name="Wawrzyniak, Chloe U." userId="1e6df874-8090-4650-9eab-158c9e9dc5e9" providerId="ADAL" clId="{6B058702-46F5-4044-9137-3961507431FF}" dt="2022-12-03T13:36:03.387" v="964" actId="113"/>
        <pc:sldMkLst>
          <pc:docMk/>
          <pc:sldMk cId="2791002203" sldId="267"/>
        </pc:sldMkLst>
        <pc:spChg chg="mod">
          <ac:chgData name="Wawrzyniak, Chloe U." userId="1e6df874-8090-4650-9eab-158c9e9dc5e9" providerId="ADAL" clId="{6B058702-46F5-4044-9137-3961507431FF}" dt="2022-12-02T23:16:48.177" v="962"/>
          <ac:spMkLst>
            <pc:docMk/>
            <pc:sldMk cId="2791002203" sldId="267"/>
            <ac:spMk id="2" creationId="{1D4541A8-31AA-10A2-91B3-DC7C99DC087E}"/>
          </ac:spMkLst>
        </pc:spChg>
        <pc:spChg chg="mod">
          <ac:chgData name="Wawrzyniak, Chloe U." userId="1e6df874-8090-4650-9eab-158c9e9dc5e9" providerId="ADAL" clId="{6B058702-46F5-4044-9137-3961507431FF}" dt="2022-12-03T13:36:03.387" v="964" actId="113"/>
          <ac:spMkLst>
            <pc:docMk/>
            <pc:sldMk cId="2791002203" sldId="267"/>
            <ac:spMk id="3" creationId="{D4DA5073-8E87-2D94-D5D3-97043803921B}"/>
          </ac:spMkLst>
        </pc:spChg>
      </pc:sldChg>
      <pc:sldChg chg="modSp new mod">
        <pc:chgData name="Wawrzyniak, Chloe U." userId="1e6df874-8090-4650-9eab-158c9e9dc5e9" providerId="ADAL" clId="{6B058702-46F5-4044-9137-3961507431FF}" dt="2022-11-29T14:42:56.457" v="205" actId="20577"/>
        <pc:sldMkLst>
          <pc:docMk/>
          <pc:sldMk cId="3269156028" sldId="268"/>
        </pc:sldMkLst>
        <pc:spChg chg="mod">
          <ac:chgData name="Wawrzyniak, Chloe U." userId="1e6df874-8090-4650-9eab-158c9e9dc5e9" providerId="ADAL" clId="{6B058702-46F5-4044-9137-3961507431FF}" dt="2022-11-29T14:42:56.457" v="205" actId="20577"/>
          <ac:spMkLst>
            <pc:docMk/>
            <pc:sldMk cId="3269156028" sldId="268"/>
            <ac:spMk id="2" creationId="{FB539AAC-944C-79B2-3D99-E0A2531CC837}"/>
          </ac:spMkLst>
        </pc:spChg>
        <pc:spChg chg="mod">
          <ac:chgData name="Wawrzyniak, Chloe U." userId="1e6df874-8090-4650-9eab-158c9e9dc5e9" providerId="ADAL" clId="{6B058702-46F5-4044-9137-3961507431FF}" dt="2022-11-29T14:42:28.927" v="154" actId="207"/>
          <ac:spMkLst>
            <pc:docMk/>
            <pc:sldMk cId="3269156028" sldId="268"/>
            <ac:spMk id="3" creationId="{D1274C70-D925-79F1-F475-8256C48375DC}"/>
          </ac:spMkLst>
        </pc:spChg>
      </pc:sldChg>
      <pc:sldChg chg="addSp delSp modSp new mod">
        <pc:chgData name="Wawrzyniak, Chloe U." userId="1e6df874-8090-4650-9eab-158c9e9dc5e9" providerId="ADAL" clId="{6B058702-46F5-4044-9137-3961507431FF}" dt="2022-12-02T23:04:18.893" v="406" actId="20577"/>
        <pc:sldMkLst>
          <pc:docMk/>
          <pc:sldMk cId="3004920786" sldId="269"/>
        </pc:sldMkLst>
        <pc:spChg chg="del">
          <ac:chgData name="Wawrzyniak, Chloe U." userId="1e6df874-8090-4650-9eab-158c9e9dc5e9" providerId="ADAL" clId="{6B058702-46F5-4044-9137-3961507431FF}" dt="2022-12-02T23:03:30.987" v="258" actId="478"/>
          <ac:spMkLst>
            <pc:docMk/>
            <pc:sldMk cId="3004920786" sldId="269"/>
            <ac:spMk id="2" creationId="{86856BD6-9952-D10E-0646-DF03453BA3FE}"/>
          </ac:spMkLst>
        </pc:spChg>
        <pc:spChg chg="mod">
          <ac:chgData name="Wawrzyniak, Chloe U." userId="1e6df874-8090-4650-9eab-158c9e9dc5e9" providerId="ADAL" clId="{6B058702-46F5-4044-9137-3961507431FF}" dt="2022-12-02T23:04:18.893" v="406" actId="20577"/>
          <ac:spMkLst>
            <pc:docMk/>
            <pc:sldMk cId="3004920786" sldId="269"/>
            <ac:spMk id="3" creationId="{5252DBAD-6ABE-9485-C1F3-AD4A58050BAC}"/>
          </ac:spMkLst>
        </pc:spChg>
        <pc:spChg chg="mod">
          <ac:chgData name="Wawrzyniak, Chloe U." userId="1e6df874-8090-4650-9eab-158c9e9dc5e9" providerId="ADAL" clId="{6B058702-46F5-4044-9137-3961507431FF}" dt="2022-12-02T23:03:27.265" v="257" actId="20577"/>
          <ac:spMkLst>
            <pc:docMk/>
            <pc:sldMk cId="3004920786" sldId="269"/>
            <ac:spMk id="4" creationId="{3B6AD8D9-5419-CD82-9D8B-4321B5A60561}"/>
          </ac:spMkLst>
        </pc:spChg>
        <pc:picChg chg="add mod">
          <ac:chgData name="Wawrzyniak, Chloe U." userId="1e6df874-8090-4650-9eab-158c9e9dc5e9" providerId="ADAL" clId="{6B058702-46F5-4044-9137-3961507431FF}" dt="2022-12-02T23:03:39.331" v="261" actId="1076"/>
          <ac:picMkLst>
            <pc:docMk/>
            <pc:sldMk cId="3004920786" sldId="269"/>
            <ac:picMk id="1026" creationId="{CB154CE5-E715-32EE-83DF-914B96641048}"/>
          </ac:picMkLst>
        </pc:picChg>
      </pc:sldChg>
      <pc:sldChg chg="modSp add mod">
        <pc:chgData name="Wawrzyniak, Chloe U." userId="1e6df874-8090-4650-9eab-158c9e9dc5e9" providerId="ADAL" clId="{6B058702-46F5-4044-9137-3961507431FF}" dt="2022-12-02T23:04:37.915" v="448" actId="20577"/>
        <pc:sldMkLst>
          <pc:docMk/>
          <pc:sldMk cId="1783930057" sldId="270"/>
        </pc:sldMkLst>
        <pc:spChg chg="mod">
          <ac:chgData name="Wawrzyniak, Chloe U." userId="1e6df874-8090-4650-9eab-158c9e9dc5e9" providerId="ADAL" clId="{6B058702-46F5-4044-9137-3961507431FF}" dt="2022-12-02T23:04:37.915" v="448" actId="20577"/>
          <ac:spMkLst>
            <pc:docMk/>
            <pc:sldMk cId="1783930057" sldId="270"/>
            <ac:spMk id="3" creationId="{5252DBAD-6ABE-9485-C1F3-AD4A58050BAC}"/>
          </ac:spMkLst>
        </pc:spChg>
        <pc:spChg chg="mod">
          <ac:chgData name="Wawrzyniak, Chloe U." userId="1e6df874-8090-4650-9eab-158c9e9dc5e9" providerId="ADAL" clId="{6B058702-46F5-4044-9137-3961507431FF}" dt="2022-12-02T23:04:34.349" v="446" actId="20577"/>
          <ac:spMkLst>
            <pc:docMk/>
            <pc:sldMk cId="1783930057" sldId="270"/>
            <ac:spMk id="4" creationId="{3B6AD8D9-5419-CD82-9D8B-4321B5A60561}"/>
          </ac:spMkLst>
        </pc:spChg>
      </pc:sldChg>
      <pc:sldChg chg="addSp delSp modSp add">
        <pc:chgData name="Wawrzyniak, Chloe U." userId="1e6df874-8090-4650-9eab-158c9e9dc5e9" providerId="ADAL" clId="{6B058702-46F5-4044-9137-3961507431FF}" dt="2022-12-02T23:06:03.046" v="455" actId="20577"/>
        <pc:sldMkLst>
          <pc:docMk/>
          <pc:sldMk cId="4038661505" sldId="271"/>
        </pc:sldMkLst>
        <pc:spChg chg="mod">
          <ac:chgData name="Wawrzyniak, Chloe U." userId="1e6df874-8090-4650-9eab-158c9e9dc5e9" providerId="ADAL" clId="{6B058702-46F5-4044-9137-3961507431FF}" dt="2022-12-02T23:06:03.046" v="455" actId="20577"/>
          <ac:spMkLst>
            <pc:docMk/>
            <pc:sldMk cId="4038661505" sldId="271"/>
            <ac:spMk id="3" creationId="{5252DBAD-6ABE-9485-C1F3-AD4A58050BAC}"/>
          </ac:spMkLst>
        </pc:spChg>
        <pc:picChg chg="del">
          <ac:chgData name="Wawrzyniak, Chloe U." userId="1e6df874-8090-4650-9eab-158c9e9dc5e9" providerId="ADAL" clId="{6B058702-46F5-4044-9137-3961507431FF}" dt="2022-12-02T23:05:49.366" v="450" actId="478"/>
          <ac:picMkLst>
            <pc:docMk/>
            <pc:sldMk cId="4038661505" sldId="271"/>
            <ac:picMk id="1026" creationId="{CB154CE5-E715-32EE-83DF-914B96641048}"/>
          </ac:picMkLst>
        </pc:picChg>
        <pc:picChg chg="add mod">
          <ac:chgData name="Wawrzyniak, Chloe U." userId="1e6df874-8090-4650-9eab-158c9e9dc5e9" providerId="ADAL" clId="{6B058702-46F5-4044-9137-3961507431FF}" dt="2022-12-02T23:06:00.016" v="453" actId="1076"/>
          <ac:picMkLst>
            <pc:docMk/>
            <pc:sldMk cId="4038661505" sldId="271"/>
            <ac:picMk id="2050" creationId="{51FB7023-9FB5-6AC8-D1FF-01322BDB7D51}"/>
          </ac:picMkLst>
        </pc:picChg>
      </pc:sldChg>
      <pc:sldChg chg="addSp delSp modSp add mod ord replId">
        <pc:chgData name="Wawrzyniak, Chloe U." userId="1e6df874-8090-4650-9eab-158c9e9dc5e9" providerId="ADAL" clId="{6B058702-46F5-4044-9137-3961507431FF}" dt="2022-12-03T13:39:31.209" v="1139" actId="20577"/>
        <pc:sldMkLst>
          <pc:docMk/>
          <pc:sldMk cId="3071094907" sldId="272"/>
        </pc:sldMkLst>
        <pc:spChg chg="mod">
          <ac:chgData name="Wawrzyniak, Chloe U." userId="1e6df874-8090-4650-9eab-158c9e9dc5e9" providerId="ADAL" clId="{6B058702-46F5-4044-9137-3961507431FF}" dt="2022-12-02T23:06:23.993" v="462" actId="20577"/>
          <ac:spMkLst>
            <pc:docMk/>
            <pc:sldMk cId="3071094907" sldId="272"/>
            <ac:spMk id="3" creationId="{5252DBAD-6ABE-9485-C1F3-AD4A58050BAC}"/>
          </ac:spMkLst>
        </pc:spChg>
        <pc:spChg chg="mod">
          <ac:chgData name="Wawrzyniak, Chloe U." userId="1e6df874-8090-4650-9eab-158c9e9dc5e9" providerId="ADAL" clId="{6B058702-46F5-4044-9137-3961507431FF}" dt="2022-12-03T13:39:31.209" v="1139" actId="20577"/>
          <ac:spMkLst>
            <pc:docMk/>
            <pc:sldMk cId="3071094907" sldId="272"/>
            <ac:spMk id="4" creationId="{3B6AD8D9-5419-CD82-9D8B-4321B5A60561}"/>
          </ac:spMkLst>
        </pc:spChg>
        <pc:picChg chg="del">
          <ac:chgData name="Wawrzyniak, Chloe U." userId="1e6df874-8090-4650-9eab-158c9e9dc5e9" providerId="ADAL" clId="{6B058702-46F5-4044-9137-3961507431FF}" dt="2022-12-02T23:06:08.924" v="456" actId="478"/>
          <ac:picMkLst>
            <pc:docMk/>
            <pc:sldMk cId="3071094907" sldId="272"/>
            <ac:picMk id="1026" creationId="{CB154CE5-E715-32EE-83DF-914B96641048}"/>
          </ac:picMkLst>
        </pc:picChg>
        <pc:picChg chg="add mod">
          <ac:chgData name="Wawrzyniak, Chloe U." userId="1e6df874-8090-4650-9eab-158c9e9dc5e9" providerId="ADAL" clId="{6B058702-46F5-4044-9137-3961507431FF}" dt="2022-12-02T23:06:19.187" v="460" actId="14100"/>
          <ac:picMkLst>
            <pc:docMk/>
            <pc:sldMk cId="3071094907" sldId="272"/>
            <ac:picMk id="4098" creationId="{314C0C68-FF31-5CEF-B2E2-DD67D1EDCC86}"/>
          </ac:picMkLst>
        </pc:picChg>
      </pc:sldChg>
      <pc:sldChg chg="addSp delSp modSp new mod">
        <pc:chgData name="Wawrzyniak, Chloe U." userId="1e6df874-8090-4650-9eab-158c9e9dc5e9" providerId="ADAL" clId="{6B058702-46F5-4044-9137-3961507431FF}" dt="2022-12-02T23:11:08.874" v="732" actId="20577"/>
        <pc:sldMkLst>
          <pc:docMk/>
          <pc:sldMk cId="3891153556" sldId="273"/>
        </pc:sldMkLst>
        <pc:spChg chg="del">
          <ac:chgData name="Wawrzyniak, Chloe U." userId="1e6df874-8090-4650-9eab-158c9e9dc5e9" providerId="ADAL" clId="{6B058702-46F5-4044-9137-3961507431FF}" dt="2022-12-02T23:09:48.315" v="635" actId="3680"/>
          <ac:spMkLst>
            <pc:docMk/>
            <pc:sldMk cId="3891153556" sldId="273"/>
            <ac:spMk id="2" creationId="{DEAFDFE1-AA3C-1518-979E-A04B0A8D2A1B}"/>
          </ac:spMkLst>
        </pc:spChg>
        <pc:spChg chg="mod">
          <ac:chgData name="Wawrzyniak, Chloe U." userId="1e6df874-8090-4650-9eab-158c9e9dc5e9" providerId="ADAL" clId="{6B058702-46F5-4044-9137-3961507431FF}" dt="2022-12-02T23:10:30.539" v="708" actId="20577"/>
          <ac:spMkLst>
            <pc:docMk/>
            <pc:sldMk cId="3891153556" sldId="273"/>
            <ac:spMk id="3" creationId="{3B1487F9-0C93-B4DB-050E-0B856B02703D}"/>
          </ac:spMkLst>
        </pc:spChg>
        <pc:spChg chg="mod">
          <ac:chgData name="Wawrzyniak, Chloe U." userId="1e6df874-8090-4650-9eab-158c9e9dc5e9" providerId="ADAL" clId="{6B058702-46F5-4044-9137-3961507431FF}" dt="2022-12-02T23:07:54.233" v="634" actId="20577"/>
          <ac:spMkLst>
            <pc:docMk/>
            <pc:sldMk cId="3891153556" sldId="273"/>
            <ac:spMk id="4" creationId="{E5087EC5-9D75-6DF5-7D58-F4529A7603D3}"/>
          </ac:spMkLst>
        </pc:spChg>
        <pc:graphicFrameChg chg="add mod ord modGraphic">
          <ac:chgData name="Wawrzyniak, Chloe U." userId="1e6df874-8090-4650-9eab-158c9e9dc5e9" providerId="ADAL" clId="{6B058702-46F5-4044-9137-3961507431FF}" dt="2022-12-02T23:11:08.874" v="732" actId="20577"/>
          <ac:graphicFrameMkLst>
            <pc:docMk/>
            <pc:sldMk cId="3891153556" sldId="273"/>
            <ac:graphicFrameMk id="5" creationId="{EE4DCD53-DDB4-0B89-79BB-0FABF000326E}"/>
          </ac:graphicFrameMkLst>
        </pc:graphicFrameChg>
      </pc:sldChg>
      <pc:sldChg chg="modSp add mod">
        <pc:chgData name="Wawrzyniak, Chloe U." userId="1e6df874-8090-4650-9eab-158c9e9dc5e9" providerId="ADAL" clId="{6B058702-46F5-4044-9137-3961507431FF}" dt="2022-12-02T23:12:20.929" v="783" actId="20577"/>
        <pc:sldMkLst>
          <pc:docMk/>
          <pc:sldMk cId="3892094571" sldId="274"/>
        </pc:sldMkLst>
        <pc:spChg chg="mod">
          <ac:chgData name="Wawrzyniak, Chloe U." userId="1e6df874-8090-4650-9eab-158c9e9dc5e9" providerId="ADAL" clId="{6B058702-46F5-4044-9137-3961507431FF}" dt="2022-12-02T23:12:20.929" v="783" actId="20577"/>
          <ac:spMkLst>
            <pc:docMk/>
            <pc:sldMk cId="3892094571" sldId="274"/>
            <ac:spMk id="3" creationId="{3B1487F9-0C93-B4DB-050E-0B856B02703D}"/>
          </ac:spMkLst>
        </pc:spChg>
        <pc:spChg chg="mod">
          <ac:chgData name="Wawrzyniak, Chloe U." userId="1e6df874-8090-4650-9eab-158c9e9dc5e9" providerId="ADAL" clId="{6B058702-46F5-4044-9137-3961507431FF}" dt="2022-12-02T23:12:17.428" v="781" actId="20577"/>
          <ac:spMkLst>
            <pc:docMk/>
            <pc:sldMk cId="3892094571" sldId="274"/>
            <ac:spMk id="4" creationId="{E5087EC5-9D75-6DF5-7D58-F4529A7603D3}"/>
          </ac:spMkLst>
        </pc:spChg>
      </pc:sldChg>
      <pc:sldChg chg="modSp new mod">
        <pc:chgData name="Wawrzyniak, Chloe U." userId="1e6df874-8090-4650-9eab-158c9e9dc5e9" providerId="ADAL" clId="{6B058702-46F5-4044-9137-3961507431FF}" dt="2022-12-02T23:13:32.490" v="852" actId="20577"/>
        <pc:sldMkLst>
          <pc:docMk/>
          <pc:sldMk cId="2704110249" sldId="275"/>
        </pc:sldMkLst>
        <pc:spChg chg="mod">
          <ac:chgData name="Wawrzyniak, Chloe U." userId="1e6df874-8090-4650-9eab-158c9e9dc5e9" providerId="ADAL" clId="{6B058702-46F5-4044-9137-3961507431FF}" dt="2022-12-02T23:13:01.085" v="791" actId="20577"/>
          <ac:spMkLst>
            <pc:docMk/>
            <pc:sldMk cId="2704110249" sldId="275"/>
            <ac:spMk id="2" creationId="{845BE6E8-22EC-F01B-0AA3-06F1FD483922}"/>
          </ac:spMkLst>
        </pc:spChg>
        <pc:spChg chg="mod">
          <ac:chgData name="Wawrzyniak, Chloe U." userId="1e6df874-8090-4650-9eab-158c9e9dc5e9" providerId="ADAL" clId="{6B058702-46F5-4044-9137-3961507431FF}" dt="2022-12-02T23:13:32.490" v="852" actId="20577"/>
          <ac:spMkLst>
            <pc:docMk/>
            <pc:sldMk cId="2704110249" sldId="275"/>
            <ac:spMk id="3" creationId="{C2726A29-07AD-3D8B-74EB-17C7E8CCA9D1}"/>
          </ac:spMkLst>
        </pc:spChg>
      </pc:sldChg>
      <pc:sldChg chg="modSp new mod">
        <pc:chgData name="Wawrzyniak, Chloe U." userId="1e6df874-8090-4650-9eab-158c9e9dc5e9" providerId="ADAL" clId="{6B058702-46F5-4044-9137-3961507431FF}" dt="2022-12-03T13:41:17.195" v="1156"/>
        <pc:sldMkLst>
          <pc:docMk/>
          <pc:sldMk cId="1461025080" sldId="276"/>
        </pc:sldMkLst>
        <pc:spChg chg="mod">
          <ac:chgData name="Wawrzyniak, Chloe U." userId="1e6df874-8090-4650-9eab-158c9e9dc5e9" providerId="ADAL" clId="{6B058702-46F5-4044-9137-3961507431FF}" dt="2022-12-03T13:41:08.227" v="1155"/>
          <ac:spMkLst>
            <pc:docMk/>
            <pc:sldMk cId="1461025080" sldId="276"/>
            <ac:spMk id="2" creationId="{D9B607A5-23C3-492F-2F88-B507A26541BE}"/>
          </ac:spMkLst>
        </pc:spChg>
        <pc:spChg chg="mod">
          <ac:chgData name="Wawrzyniak, Chloe U." userId="1e6df874-8090-4650-9eab-158c9e9dc5e9" providerId="ADAL" clId="{6B058702-46F5-4044-9137-3961507431FF}" dt="2022-12-03T13:41:17.195" v="1156"/>
          <ac:spMkLst>
            <pc:docMk/>
            <pc:sldMk cId="1461025080" sldId="276"/>
            <ac:spMk id="3" creationId="{4872E8B1-7291-2210-74B0-0034FF34F310}"/>
          </ac:spMkLst>
        </pc:spChg>
        <pc:spChg chg="mod">
          <ac:chgData name="Wawrzyniak, Chloe U." userId="1e6df874-8090-4650-9eab-158c9e9dc5e9" providerId="ADAL" clId="{6B058702-46F5-4044-9137-3961507431FF}" dt="2022-12-03T13:41:00.321" v="1154" actId="27636"/>
          <ac:spMkLst>
            <pc:docMk/>
            <pc:sldMk cId="1461025080" sldId="276"/>
            <ac:spMk id="4" creationId="{5A474AF7-8572-503E-F4D3-AF6FAE9C3219}"/>
          </ac:spMkLst>
        </pc:spChg>
      </pc:sldChg>
    </pc:docChg>
  </pc:docChgLst>
  <pc:docChgLst>
    <pc:chgData name="Wawrzyniak, Chloe U." userId="1e6df874-8090-4650-9eab-158c9e9dc5e9" providerId="ADAL" clId="{23A11D9B-CF2D-41E8-8008-3E3AF50DBAA8}"/>
    <pc:docChg chg="addSld modSld">
      <pc:chgData name="Wawrzyniak, Chloe U." userId="1e6df874-8090-4650-9eab-158c9e9dc5e9" providerId="ADAL" clId="{23A11D9B-CF2D-41E8-8008-3E3AF50DBAA8}" dt="2023-06-22T13:52:17.510" v="7"/>
      <pc:docMkLst>
        <pc:docMk/>
      </pc:docMkLst>
      <pc:sldChg chg="modSp mod">
        <pc:chgData name="Wawrzyniak, Chloe U." userId="1e6df874-8090-4650-9eab-158c9e9dc5e9" providerId="ADAL" clId="{23A11D9B-CF2D-41E8-8008-3E3AF50DBAA8}" dt="2023-06-22T13:50:45.752" v="3"/>
        <pc:sldMkLst>
          <pc:docMk/>
          <pc:sldMk cId="3148250894" sldId="276"/>
        </pc:sldMkLst>
        <pc:spChg chg="mod">
          <ac:chgData name="Wawrzyniak, Chloe U." userId="1e6df874-8090-4650-9eab-158c9e9dc5e9" providerId="ADAL" clId="{23A11D9B-CF2D-41E8-8008-3E3AF50DBAA8}" dt="2023-06-22T13:50:45.752" v="3"/>
          <ac:spMkLst>
            <pc:docMk/>
            <pc:sldMk cId="3148250894" sldId="276"/>
            <ac:spMk id="6" creationId="{68BDEDF1-6A07-BFAB-F2C7-09FBE85C2882}"/>
          </ac:spMkLst>
        </pc:spChg>
      </pc:sldChg>
      <pc:sldChg chg="modSp mod">
        <pc:chgData name="Wawrzyniak, Chloe U." userId="1e6df874-8090-4650-9eab-158c9e9dc5e9" providerId="ADAL" clId="{23A11D9B-CF2D-41E8-8008-3E3AF50DBAA8}" dt="2023-06-22T13:50:52.972" v="6" actId="20577"/>
        <pc:sldMkLst>
          <pc:docMk/>
          <pc:sldMk cId="1540631841" sldId="277"/>
        </pc:sldMkLst>
        <pc:spChg chg="mod">
          <ac:chgData name="Wawrzyniak, Chloe U." userId="1e6df874-8090-4650-9eab-158c9e9dc5e9" providerId="ADAL" clId="{23A11D9B-CF2D-41E8-8008-3E3AF50DBAA8}" dt="2023-06-22T13:50:52.972" v="6" actId="20577"/>
          <ac:spMkLst>
            <pc:docMk/>
            <pc:sldMk cId="1540631841" sldId="277"/>
            <ac:spMk id="3" creationId="{E2031F23-C260-5197-80EA-3DF3C4CBC202}"/>
          </ac:spMkLst>
        </pc:spChg>
      </pc:sldChg>
      <pc:sldChg chg="add">
        <pc:chgData name="Wawrzyniak, Chloe U." userId="1e6df874-8090-4650-9eab-158c9e9dc5e9" providerId="ADAL" clId="{23A11D9B-CF2D-41E8-8008-3E3AF50DBAA8}" dt="2023-06-22T13:52:17.510" v="7"/>
        <pc:sldMkLst>
          <pc:docMk/>
          <pc:sldMk cId="2617926238" sldId="278"/>
        </pc:sldMkLst>
      </pc:sldChg>
      <pc:sldChg chg="add">
        <pc:chgData name="Wawrzyniak, Chloe U." userId="1e6df874-8090-4650-9eab-158c9e9dc5e9" providerId="ADAL" clId="{23A11D9B-CF2D-41E8-8008-3E3AF50DBAA8}" dt="2023-06-22T13:52:17.510" v="7"/>
        <pc:sldMkLst>
          <pc:docMk/>
          <pc:sldMk cId="4120243815" sldId="279"/>
        </pc:sldMkLst>
      </pc:sldChg>
      <pc:sldChg chg="add">
        <pc:chgData name="Wawrzyniak, Chloe U." userId="1e6df874-8090-4650-9eab-158c9e9dc5e9" providerId="ADAL" clId="{23A11D9B-CF2D-41E8-8008-3E3AF50DBAA8}" dt="2023-06-22T13:52:17.510" v="7"/>
        <pc:sldMkLst>
          <pc:docMk/>
          <pc:sldMk cId="270076259" sldId="280"/>
        </pc:sldMkLst>
      </pc:sldChg>
      <pc:sldChg chg="add">
        <pc:chgData name="Wawrzyniak, Chloe U." userId="1e6df874-8090-4650-9eab-158c9e9dc5e9" providerId="ADAL" clId="{23A11D9B-CF2D-41E8-8008-3E3AF50DBAA8}" dt="2023-06-22T13:52:17.510" v="7"/>
        <pc:sldMkLst>
          <pc:docMk/>
          <pc:sldMk cId="3457674278" sldId="281"/>
        </pc:sldMkLst>
      </pc:sldChg>
      <pc:sldChg chg="add">
        <pc:chgData name="Wawrzyniak, Chloe U." userId="1e6df874-8090-4650-9eab-158c9e9dc5e9" providerId="ADAL" clId="{23A11D9B-CF2D-41E8-8008-3E3AF50DBAA8}" dt="2023-06-22T13:52:17.510" v="7"/>
        <pc:sldMkLst>
          <pc:docMk/>
          <pc:sldMk cId="2589280203" sldId="282"/>
        </pc:sldMkLst>
      </pc:sldChg>
    </pc:docChg>
  </pc:docChgLst>
  <pc:docChgLst>
    <pc:chgData name="Wawrzyniak, Chloe U." userId="1e6df874-8090-4650-9eab-158c9e9dc5e9" providerId="ADAL" clId="{D394A7FD-F09B-4762-BD8B-6F8680B67B19}"/>
    <pc:docChg chg="custSel addSld modSld">
      <pc:chgData name="Wawrzyniak, Chloe U." userId="1e6df874-8090-4650-9eab-158c9e9dc5e9" providerId="ADAL" clId="{D394A7FD-F09B-4762-BD8B-6F8680B67B19}" dt="2023-06-08T11:36:09.172" v="174"/>
      <pc:docMkLst>
        <pc:docMk/>
      </pc:docMkLst>
      <pc:sldChg chg="modSp mod">
        <pc:chgData name="Wawrzyniak, Chloe U." userId="1e6df874-8090-4650-9eab-158c9e9dc5e9" providerId="ADAL" clId="{D394A7FD-F09B-4762-BD8B-6F8680B67B19}" dt="2023-06-07T23:16:07.553" v="43" actId="20577"/>
        <pc:sldMkLst>
          <pc:docMk/>
          <pc:sldMk cId="291709748" sldId="263"/>
        </pc:sldMkLst>
        <pc:spChg chg="mod">
          <ac:chgData name="Wawrzyniak, Chloe U." userId="1e6df874-8090-4650-9eab-158c9e9dc5e9" providerId="ADAL" clId="{D394A7FD-F09B-4762-BD8B-6F8680B67B19}" dt="2023-06-07T23:15:52.150" v="18" actId="20577"/>
          <ac:spMkLst>
            <pc:docMk/>
            <pc:sldMk cId="291709748" sldId="263"/>
            <ac:spMk id="5" creationId="{2E7E371A-8D61-25E4-C6E7-59BFE1F5AB82}"/>
          </ac:spMkLst>
        </pc:spChg>
        <pc:spChg chg="mod">
          <ac:chgData name="Wawrzyniak, Chloe U." userId="1e6df874-8090-4650-9eab-158c9e9dc5e9" providerId="ADAL" clId="{D394A7FD-F09B-4762-BD8B-6F8680B67B19}" dt="2023-06-07T23:16:07.553" v="43" actId="20577"/>
          <ac:spMkLst>
            <pc:docMk/>
            <pc:sldMk cId="291709748" sldId="263"/>
            <ac:spMk id="6" creationId="{7B073BE9-7CB5-F8E0-3598-97226C66841F}"/>
          </ac:spMkLst>
        </pc:spChg>
      </pc:sldChg>
      <pc:sldChg chg="modSp mod">
        <pc:chgData name="Wawrzyniak, Chloe U." userId="1e6df874-8090-4650-9eab-158c9e9dc5e9" providerId="ADAL" clId="{D394A7FD-F09B-4762-BD8B-6F8680B67B19}" dt="2023-06-07T23:16:03.699" v="40" actId="20577"/>
        <pc:sldMkLst>
          <pc:docMk/>
          <pc:sldMk cId="2751172079" sldId="275"/>
        </pc:sldMkLst>
        <pc:spChg chg="mod">
          <ac:chgData name="Wawrzyniak, Chloe U." userId="1e6df874-8090-4650-9eab-158c9e9dc5e9" providerId="ADAL" clId="{D394A7FD-F09B-4762-BD8B-6F8680B67B19}" dt="2023-06-07T23:16:01.462" v="37" actId="20577"/>
          <ac:spMkLst>
            <pc:docMk/>
            <pc:sldMk cId="2751172079" sldId="275"/>
            <ac:spMk id="5" creationId="{2E7E371A-8D61-25E4-C6E7-59BFE1F5AB82}"/>
          </ac:spMkLst>
        </pc:spChg>
        <pc:spChg chg="mod">
          <ac:chgData name="Wawrzyniak, Chloe U." userId="1e6df874-8090-4650-9eab-158c9e9dc5e9" providerId="ADAL" clId="{D394A7FD-F09B-4762-BD8B-6F8680B67B19}" dt="2023-06-07T23:16:03.699" v="40" actId="20577"/>
          <ac:spMkLst>
            <pc:docMk/>
            <pc:sldMk cId="2751172079" sldId="275"/>
            <ac:spMk id="6" creationId="{7B073BE9-7CB5-F8E0-3598-97226C66841F}"/>
          </ac:spMkLst>
        </pc:spChg>
      </pc:sldChg>
      <pc:sldChg chg="addSp delSp modSp new mod modClrScheme chgLayout">
        <pc:chgData name="Wawrzyniak, Chloe U." userId="1e6df874-8090-4650-9eab-158c9e9dc5e9" providerId="ADAL" clId="{D394A7FD-F09B-4762-BD8B-6F8680B67B19}" dt="2023-06-08T11:30:51.524" v="125" actId="20577"/>
        <pc:sldMkLst>
          <pc:docMk/>
          <pc:sldMk cId="3148250894" sldId="276"/>
        </pc:sldMkLst>
        <pc:spChg chg="del mod ord">
          <ac:chgData name="Wawrzyniak, Chloe U." userId="1e6df874-8090-4650-9eab-158c9e9dc5e9" providerId="ADAL" clId="{D394A7FD-F09B-4762-BD8B-6F8680B67B19}" dt="2023-06-07T23:16:12.403" v="45" actId="700"/>
          <ac:spMkLst>
            <pc:docMk/>
            <pc:sldMk cId="3148250894" sldId="276"/>
            <ac:spMk id="2" creationId="{6E2F7B09-290E-8317-4865-CF8245A95402}"/>
          </ac:spMkLst>
        </pc:spChg>
        <pc:spChg chg="del">
          <ac:chgData name="Wawrzyniak, Chloe U." userId="1e6df874-8090-4650-9eab-158c9e9dc5e9" providerId="ADAL" clId="{D394A7FD-F09B-4762-BD8B-6F8680B67B19}" dt="2023-06-07T23:16:12.403" v="45" actId="700"/>
          <ac:spMkLst>
            <pc:docMk/>
            <pc:sldMk cId="3148250894" sldId="276"/>
            <ac:spMk id="3" creationId="{689F6AFB-26F1-7C95-D361-C142A57782C0}"/>
          </ac:spMkLst>
        </pc:spChg>
        <pc:spChg chg="del mod ord">
          <ac:chgData name="Wawrzyniak, Chloe U." userId="1e6df874-8090-4650-9eab-158c9e9dc5e9" providerId="ADAL" clId="{D394A7FD-F09B-4762-BD8B-6F8680B67B19}" dt="2023-06-07T23:16:12.403" v="45" actId="700"/>
          <ac:spMkLst>
            <pc:docMk/>
            <pc:sldMk cId="3148250894" sldId="276"/>
            <ac:spMk id="4" creationId="{56F004D8-5C0E-3DBC-FC0B-DFBF2638796D}"/>
          </ac:spMkLst>
        </pc:spChg>
        <pc:spChg chg="add mod ord">
          <ac:chgData name="Wawrzyniak, Chloe U." userId="1e6df874-8090-4650-9eab-158c9e9dc5e9" providerId="ADAL" clId="{D394A7FD-F09B-4762-BD8B-6F8680B67B19}" dt="2023-06-07T23:16:16.037" v="62" actId="20577"/>
          <ac:spMkLst>
            <pc:docMk/>
            <pc:sldMk cId="3148250894" sldId="276"/>
            <ac:spMk id="5" creationId="{94F3E6C5-96BB-ACDF-10FF-E7703CB0D6AF}"/>
          </ac:spMkLst>
        </pc:spChg>
        <pc:spChg chg="add mod ord">
          <ac:chgData name="Wawrzyniak, Chloe U." userId="1e6df874-8090-4650-9eab-158c9e9dc5e9" providerId="ADAL" clId="{D394A7FD-F09B-4762-BD8B-6F8680B67B19}" dt="2023-06-08T11:30:51.524" v="125" actId="20577"/>
          <ac:spMkLst>
            <pc:docMk/>
            <pc:sldMk cId="3148250894" sldId="276"/>
            <ac:spMk id="6" creationId="{68BDEDF1-6A07-BFAB-F2C7-09FBE85C2882}"/>
          </ac:spMkLst>
        </pc:spChg>
      </pc:sldChg>
      <pc:sldChg chg="modSp new mod">
        <pc:chgData name="Wawrzyniak, Chloe U." userId="1e6df874-8090-4650-9eab-158c9e9dc5e9" providerId="ADAL" clId="{D394A7FD-F09B-4762-BD8B-6F8680B67B19}" dt="2023-06-08T11:36:09.172" v="174"/>
        <pc:sldMkLst>
          <pc:docMk/>
          <pc:sldMk cId="1540631841" sldId="277"/>
        </pc:sldMkLst>
        <pc:spChg chg="mod">
          <ac:chgData name="Wawrzyniak, Chloe U." userId="1e6df874-8090-4650-9eab-158c9e9dc5e9" providerId="ADAL" clId="{D394A7FD-F09B-4762-BD8B-6F8680B67B19}" dt="2023-06-08T11:31:26.471" v="173" actId="20577"/>
          <ac:spMkLst>
            <pc:docMk/>
            <pc:sldMk cId="1540631841" sldId="277"/>
            <ac:spMk id="2" creationId="{5531ACFF-6E38-A799-DC73-8B454D9FC64D}"/>
          </ac:spMkLst>
        </pc:spChg>
        <pc:spChg chg="mod">
          <ac:chgData name="Wawrzyniak, Chloe U." userId="1e6df874-8090-4650-9eab-158c9e9dc5e9" providerId="ADAL" clId="{D394A7FD-F09B-4762-BD8B-6F8680B67B19}" dt="2023-06-08T11:36:09.172" v="174"/>
          <ac:spMkLst>
            <pc:docMk/>
            <pc:sldMk cId="1540631841" sldId="277"/>
            <ac:spMk id="3" creationId="{E2031F23-C260-5197-80EA-3DF3C4CBC202}"/>
          </ac:spMkLst>
        </pc:spChg>
      </pc:sldChg>
    </pc:docChg>
  </pc:docChgLst>
  <pc:docChgLst>
    <pc:chgData name="Wawrzyniak, Chloe U." userId="1e6df874-8090-4650-9eab-158c9e9dc5e9" providerId="ADAL" clId="{AE8AF42F-8ED4-47C3-B8C4-5A5A7336A73F}"/>
    <pc:docChg chg="custSel addSld modSld sldOrd">
      <pc:chgData name="Wawrzyniak, Chloe U." userId="1e6df874-8090-4650-9eab-158c9e9dc5e9" providerId="ADAL" clId="{AE8AF42F-8ED4-47C3-B8C4-5A5A7336A73F}" dt="2023-02-17T13:09:32.272" v="869"/>
      <pc:docMkLst>
        <pc:docMk/>
      </pc:docMkLst>
      <pc:sldChg chg="modSp mod">
        <pc:chgData name="Wawrzyniak, Chloe U." userId="1e6df874-8090-4650-9eab-158c9e9dc5e9" providerId="ADAL" clId="{AE8AF42F-8ED4-47C3-B8C4-5A5A7336A73F}" dt="2022-12-04T18:18:28.948" v="61" actId="20577"/>
        <pc:sldMkLst>
          <pc:docMk/>
          <pc:sldMk cId="1081256495" sldId="258"/>
        </pc:sldMkLst>
        <pc:spChg chg="mod">
          <ac:chgData name="Wawrzyniak, Chloe U." userId="1e6df874-8090-4650-9eab-158c9e9dc5e9" providerId="ADAL" clId="{AE8AF42F-8ED4-47C3-B8C4-5A5A7336A73F}" dt="2022-12-04T18:18:28.948" v="61" actId="20577"/>
          <ac:spMkLst>
            <pc:docMk/>
            <pc:sldMk cId="1081256495" sldId="258"/>
            <ac:spMk id="2" creationId="{06D6583B-7ABB-D649-9A16-A4E06519CF05}"/>
          </ac:spMkLst>
        </pc:spChg>
      </pc:sldChg>
      <pc:sldChg chg="modSp mod">
        <pc:chgData name="Wawrzyniak, Chloe U." userId="1e6df874-8090-4650-9eab-158c9e9dc5e9" providerId="ADAL" clId="{AE8AF42F-8ED4-47C3-B8C4-5A5A7336A73F}" dt="2023-02-17T13:04:12.090" v="799"/>
        <pc:sldMkLst>
          <pc:docMk/>
          <pc:sldMk cId="291709748" sldId="263"/>
        </pc:sldMkLst>
        <pc:spChg chg="mod">
          <ac:chgData name="Wawrzyniak, Chloe U." userId="1e6df874-8090-4650-9eab-158c9e9dc5e9" providerId="ADAL" clId="{AE8AF42F-8ED4-47C3-B8C4-5A5A7336A73F}" dt="2023-02-17T13:03:46.131" v="772" actId="20577"/>
          <ac:spMkLst>
            <pc:docMk/>
            <pc:sldMk cId="291709748" sldId="263"/>
            <ac:spMk id="5" creationId="{2E7E371A-8D61-25E4-C6E7-59BFE1F5AB82}"/>
          </ac:spMkLst>
        </pc:spChg>
        <pc:spChg chg="mod">
          <ac:chgData name="Wawrzyniak, Chloe U." userId="1e6df874-8090-4650-9eab-158c9e9dc5e9" providerId="ADAL" clId="{AE8AF42F-8ED4-47C3-B8C4-5A5A7336A73F}" dt="2023-02-17T13:04:12.090" v="799"/>
          <ac:spMkLst>
            <pc:docMk/>
            <pc:sldMk cId="291709748" sldId="263"/>
            <ac:spMk id="6" creationId="{7B073BE9-7CB5-F8E0-3598-97226C66841F}"/>
          </ac:spMkLst>
        </pc:spChg>
      </pc:sldChg>
      <pc:sldChg chg="modSp new mod">
        <pc:chgData name="Wawrzyniak, Chloe U." userId="1e6df874-8090-4650-9eab-158c9e9dc5e9" providerId="ADAL" clId="{AE8AF42F-8ED4-47C3-B8C4-5A5A7336A73F}" dt="2023-02-17T13:04:23.033" v="827" actId="20577"/>
        <pc:sldMkLst>
          <pc:docMk/>
          <pc:sldMk cId="478772295" sldId="269"/>
        </pc:sldMkLst>
        <pc:spChg chg="mod">
          <ac:chgData name="Wawrzyniak, Chloe U." userId="1e6df874-8090-4650-9eab-158c9e9dc5e9" providerId="ADAL" clId="{AE8AF42F-8ED4-47C3-B8C4-5A5A7336A73F}" dt="2023-02-17T13:04:23.033" v="827" actId="20577"/>
          <ac:spMkLst>
            <pc:docMk/>
            <pc:sldMk cId="478772295" sldId="269"/>
            <ac:spMk id="2" creationId="{8A70597A-9455-028D-59D2-0F2C854D3BCD}"/>
          </ac:spMkLst>
        </pc:spChg>
        <pc:spChg chg="mod">
          <ac:chgData name="Wawrzyniak, Chloe U." userId="1e6df874-8090-4650-9eab-158c9e9dc5e9" providerId="ADAL" clId="{AE8AF42F-8ED4-47C3-B8C4-5A5A7336A73F}" dt="2022-12-04T18:24:21.194" v="508" actId="20577"/>
          <ac:spMkLst>
            <pc:docMk/>
            <pc:sldMk cId="478772295" sldId="269"/>
            <ac:spMk id="3" creationId="{321863D9-1239-1A13-6BCB-6C27A9A42ED6}"/>
          </ac:spMkLst>
        </pc:spChg>
      </pc:sldChg>
      <pc:sldChg chg="add">
        <pc:chgData name="Wawrzyniak, Chloe U." userId="1e6df874-8090-4650-9eab-158c9e9dc5e9" providerId="ADAL" clId="{AE8AF42F-8ED4-47C3-B8C4-5A5A7336A73F}" dt="2022-12-04T18:22:25.426" v="156"/>
        <pc:sldMkLst>
          <pc:docMk/>
          <pc:sldMk cId="3996661555" sldId="270"/>
        </pc:sldMkLst>
      </pc:sldChg>
      <pc:sldChg chg="modSp add mod">
        <pc:chgData name="Wawrzyniak, Chloe U." userId="1e6df874-8090-4650-9eab-158c9e9dc5e9" providerId="ADAL" clId="{AE8AF42F-8ED4-47C3-B8C4-5A5A7336A73F}" dt="2023-02-17T13:04:39.537" v="828"/>
        <pc:sldMkLst>
          <pc:docMk/>
          <pc:sldMk cId="3538832055" sldId="271"/>
        </pc:sldMkLst>
        <pc:spChg chg="mod">
          <ac:chgData name="Wawrzyniak, Chloe U." userId="1e6df874-8090-4650-9eab-158c9e9dc5e9" providerId="ADAL" clId="{AE8AF42F-8ED4-47C3-B8C4-5A5A7336A73F}" dt="2023-02-17T13:04:39.537" v="828"/>
          <ac:spMkLst>
            <pc:docMk/>
            <pc:sldMk cId="3538832055" sldId="271"/>
            <ac:spMk id="2" creationId="{8A70597A-9455-028D-59D2-0F2C854D3BCD}"/>
          </ac:spMkLst>
        </pc:spChg>
        <pc:spChg chg="mod">
          <ac:chgData name="Wawrzyniak, Chloe U." userId="1e6df874-8090-4650-9eab-158c9e9dc5e9" providerId="ADAL" clId="{AE8AF42F-8ED4-47C3-B8C4-5A5A7336A73F}" dt="2022-12-04T18:24:48.989" v="554" actId="20577"/>
          <ac:spMkLst>
            <pc:docMk/>
            <pc:sldMk cId="3538832055" sldId="271"/>
            <ac:spMk id="3" creationId="{321863D9-1239-1A13-6BCB-6C27A9A42ED6}"/>
          </ac:spMkLst>
        </pc:spChg>
      </pc:sldChg>
      <pc:sldChg chg="modSp add mod">
        <pc:chgData name="Wawrzyniak, Chloe U." userId="1e6df874-8090-4650-9eab-158c9e9dc5e9" providerId="ADAL" clId="{AE8AF42F-8ED4-47C3-B8C4-5A5A7336A73F}" dt="2022-12-04T18:27:02.752" v="628" actId="20577"/>
        <pc:sldMkLst>
          <pc:docMk/>
          <pc:sldMk cId="1951513121" sldId="272"/>
        </pc:sldMkLst>
        <pc:spChg chg="mod">
          <ac:chgData name="Wawrzyniak, Chloe U." userId="1e6df874-8090-4650-9eab-158c9e9dc5e9" providerId="ADAL" clId="{AE8AF42F-8ED4-47C3-B8C4-5A5A7336A73F}" dt="2022-12-04T18:25:59.398" v="581" actId="20577"/>
          <ac:spMkLst>
            <pc:docMk/>
            <pc:sldMk cId="1951513121" sldId="272"/>
            <ac:spMk id="2" creationId="{8A70597A-9455-028D-59D2-0F2C854D3BCD}"/>
          </ac:spMkLst>
        </pc:spChg>
        <pc:spChg chg="mod">
          <ac:chgData name="Wawrzyniak, Chloe U." userId="1e6df874-8090-4650-9eab-158c9e9dc5e9" providerId="ADAL" clId="{AE8AF42F-8ED4-47C3-B8C4-5A5A7336A73F}" dt="2022-12-04T18:27:02.752" v="628" actId="20577"/>
          <ac:spMkLst>
            <pc:docMk/>
            <pc:sldMk cId="1951513121" sldId="272"/>
            <ac:spMk id="3" creationId="{321863D9-1239-1A13-6BCB-6C27A9A42ED6}"/>
          </ac:spMkLst>
        </pc:spChg>
      </pc:sldChg>
      <pc:sldChg chg="modSp add mod ord">
        <pc:chgData name="Wawrzyniak, Chloe U." userId="1e6df874-8090-4650-9eab-158c9e9dc5e9" providerId="ADAL" clId="{AE8AF42F-8ED4-47C3-B8C4-5A5A7336A73F}" dt="2023-02-17T13:05:02.819" v="846" actId="20577"/>
        <pc:sldMkLst>
          <pc:docMk/>
          <pc:sldMk cId="3262499000" sldId="273"/>
        </pc:sldMkLst>
        <pc:spChg chg="mod">
          <ac:chgData name="Wawrzyniak, Chloe U." userId="1e6df874-8090-4650-9eab-158c9e9dc5e9" providerId="ADAL" clId="{AE8AF42F-8ED4-47C3-B8C4-5A5A7336A73F}" dt="2023-02-17T13:05:02.819" v="846" actId="20577"/>
          <ac:spMkLst>
            <pc:docMk/>
            <pc:sldMk cId="3262499000" sldId="273"/>
            <ac:spMk id="2" creationId="{8A70597A-9455-028D-59D2-0F2C854D3BCD}"/>
          </ac:spMkLst>
        </pc:spChg>
        <pc:spChg chg="mod">
          <ac:chgData name="Wawrzyniak, Chloe U." userId="1e6df874-8090-4650-9eab-158c9e9dc5e9" providerId="ADAL" clId="{AE8AF42F-8ED4-47C3-B8C4-5A5A7336A73F}" dt="2022-12-04T18:27:36.385" v="742" actId="20577"/>
          <ac:spMkLst>
            <pc:docMk/>
            <pc:sldMk cId="3262499000" sldId="273"/>
            <ac:spMk id="3" creationId="{321863D9-1239-1A13-6BCB-6C27A9A42ED6}"/>
          </ac:spMkLst>
        </pc:spChg>
      </pc:sldChg>
      <pc:sldChg chg="modSp add mod">
        <pc:chgData name="Wawrzyniak, Chloe U." userId="1e6df874-8090-4650-9eab-158c9e9dc5e9" providerId="ADAL" clId="{AE8AF42F-8ED4-47C3-B8C4-5A5A7336A73F}" dt="2023-02-17T13:05:10.986" v="868" actId="20577"/>
        <pc:sldMkLst>
          <pc:docMk/>
          <pc:sldMk cId="1825767950" sldId="274"/>
        </pc:sldMkLst>
        <pc:spChg chg="mod">
          <ac:chgData name="Wawrzyniak, Chloe U." userId="1e6df874-8090-4650-9eab-158c9e9dc5e9" providerId="ADAL" clId="{AE8AF42F-8ED4-47C3-B8C4-5A5A7336A73F}" dt="2023-02-17T13:05:10.986" v="868" actId="20577"/>
          <ac:spMkLst>
            <pc:docMk/>
            <pc:sldMk cId="1825767950" sldId="274"/>
            <ac:spMk id="2" creationId="{8A70597A-9455-028D-59D2-0F2C854D3BCD}"/>
          </ac:spMkLst>
        </pc:spChg>
        <pc:spChg chg="mod">
          <ac:chgData name="Wawrzyniak, Chloe U." userId="1e6df874-8090-4650-9eab-158c9e9dc5e9" providerId="ADAL" clId="{AE8AF42F-8ED4-47C3-B8C4-5A5A7336A73F}" dt="2022-12-04T18:27:43.671" v="754" actId="20577"/>
          <ac:spMkLst>
            <pc:docMk/>
            <pc:sldMk cId="1825767950" sldId="274"/>
            <ac:spMk id="3" creationId="{321863D9-1239-1A13-6BCB-6C27A9A42ED6}"/>
          </ac:spMkLst>
        </pc:spChg>
      </pc:sldChg>
      <pc:sldChg chg="add">
        <pc:chgData name="Wawrzyniak, Chloe U." userId="1e6df874-8090-4650-9eab-158c9e9dc5e9" providerId="ADAL" clId="{AE8AF42F-8ED4-47C3-B8C4-5A5A7336A73F}" dt="2023-02-17T13:09:32.272" v="869"/>
        <pc:sldMkLst>
          <pc:docMk/>
          <pc:sldMk cId="2751172079" sldId="275"/>
        </pc:sldMkLst>
      </pc:sldChg>
    </pc:docChg>
  </pc:docChgLst>
  <pc:docChgLst>
    <pc:chgData name="Wawrzyniak, Chloe U." userId="1e6df874-8090-4650-9eab-158c9e9dc5e9" providerId="ADAL" clId="{29DC37FA-2C74-42E9-B322-E7DB81A183FF}"/>
    <pc:docChg chg="delSld modSld">
      <pc:chgData name="Wawrzyniak, Chloe U." userId="1e6df874-8090-4650-9eab-158c9e9dc5e9" providerId="ADAL" clId="{29DC37FA-2C74-42E9-B322-E7DB81A183FF}" dt="2022-12-03T13:44:27.914" v="16" actId="47"/>
      <pc:docMkLst>
        <pc:docMk/>
      </pc:docMkLst>
      <pc:sldChg chg="modSp mod">
        <pc:chgData name="Wawrzyniak, Chloe U." userId="1e6df874-8090-4650-9eab-158c9e9dc5e9" providerId="ADAL" clId="{29DC37FA-2C74-42E9-B322-E7DB81A183FF}" dt="2022-12-03T13:44:12.195" v="4" actId="20577"/>
        <pc:sldMkLst>
          <pc:docMk/>
          <pc:sldMk cId="1081256495" sldId="258"/>
        </pc:sldMkLst>
        <pc:spChg chg="mod">
          <ac:chgData name="Wawrzyniak, Chloe U." userId="1e6df874-8090-4650-9eab-158c9e9dc5e9" providerId="ADAL" clId="{29DC37FA-2C74-42E9-B322-E7DB81A183FF}" dt="2022-12-03T13:44:12.195" v="4" actId="20577"/>
          <ac:spMkLst>
            <pc:docMk/>
            <pc:sldMk cId="1081256495" sldId="258"/>
            <ac:spMk id="2" creationId="{06D6583B-7ABB-D649-9A16-A4E06519CF05}"/>
          </ac:spMkLst>
        </pc:spChg>
      </pc:sldChg>
      <pc:sldChg chg="del">
        <pc:chgData name="Wawrzyniak, Chloe U." userId="1e6df874-8090-4650-9eab-158c9e9dc5e9" providerId="ADAL" clId="{29DC37FA-2C74-42E9-B322-E7DB81A183FF}" dt="2022-12-03T13:44:22.163" v="6" actId="47"/>
        <pc:sldMkLst>
          <pc:docMk/>
          <pc:sldMk cId="4098813502" sldId="264"/>
        </pc:sldMkLst>
      </pc:sldChg>
      <pc:sldChg chg="del">
        <pc:chgData name="Wawrzyniak, Chloe U." userId="1e6df874-8090-4650-9eab-158c9e9dc5e9" providerId="ADAL" clId="{29DC37FA-2C74-42E9-B322-E7DB81A183FF}" dt="2022-12-03T13:44:24.714" v="11" actId="47"/>
        <pc:sldMkLst>
          <pc:docMk/>
          <pc:sldMk cId="3364709512" sldId="265"/>
        </pc:sldMkLst>
      </pc:sldChg>
      <pc:sldChg chg="del">
        <pc:chgData name="Wawrzyniak, Chloe U." userId="1e6df874-8090-4650-9eab-158c9e9dc5e9" providerId="ADAL" clId="{29DC37FA-2C74-42E9-B322-E7DB81A183FF}" dt="2022-12-03T13:44:26.629" v="14" actId="47"/>
        <pc:sldMkLst>
          <pc:docMk/>
          <pc:sldMk cId="1518988339" sldId="266"/>
        </pc:sldMkLst>
      </pc:sldChg>
      <pc:sldChg chg="del">
        <pc:chgData name="Wawrzyniak, Chloe U." userId="1e6df874-8090-4650-9eab-158c9e9dc5e9" providerId="ADAL" clId="{29DC37FA-2C74-42E9-B322-E7DB81A183FF}" dt="2022-12-03T13:44:27.275" v="15" actId="47"/>
        <pc:sldMkLst>
          <pc:docMk/>
          <pc:sldMk cId="2791002203" sldId="267"/>
        </pc:sldMkLst>
      </pc:sldChg>
      <pc:sldChg chg="del">
        <pc:chgData name="Wawrzyniak, Chloe U." userId="1e6df874-8090-4650-9eab-158c9e9dc5e9" providerId="ADAL" clId="{29DC37FA-2C74-42E9-B322-E7DB81A183FF}" dt="2022-12-03T13:44:23.227" v="8" actId="47"/>
        <pc:sldMkLst>
          <pc:docMk/>
          <pc:sldMk cId="3004920786" sldId="269"/>
        </pc:sldMkLst>
      </pc:sldChg>
      <pc:sldChg chg="del">
        <pc:chgData name="Wawrzyniak, Chloe U." userId="1e6df874-8090-4650-9eab-158c9e9dc5e9" providerId="ADAL" clId="{29DC37FA-2C74-42E9-B322-E7DB81A183FF}" dt="2022-12-03T13:44:23.680" v="9" actId="47"/>
        <pc:sldMkLst>
          <pc:docMk/>
          <pc:sldMk cId="1783930057" sldId="270"/>
        </pc:sldMkLst>
      </pc:sldChg>
      <pc:sldChg chg="del">
        <pc:chgData name="Wawrzyniak, Chloe U." userId="1e6df874-8090-4650-9eab-158c9e9dc5e9" providerId="ADAL" clId="{29DC37FA-2C74-42E9-B322-E7DB81A183FF}" dt="2022-12-03T13:44:24.177" v="10" actId="47"/>
        <pc:sldMkLst>
          <pc:docMk/>
          <pc:sldMk cId="4038661505" sldId="271"/>
        </pc:sldMkLst>
      </pc:sldChg>
      <pc:sldChg chg="del">
        <pc:chgData name="Wawrzyniak, Chloe U." userId="1e6df874-8090-4650-9eab-158c9e9dc5e9" providerId="ADAL" clId="{29DC37FA-2C74-42E9-B322-E7DB81A183FF}" dt="2022-12-03T13:44:25.355" v="12" actId="47"/>
        <pc:sldMkLst>
          <pc:docMk/>
          <pc:sldMk cId="3071094907" sldId="272"/>
        </pc:sldMkLst>
      </pc:sldChg>
      <pc:sldChg chg="del">
        <pc:chgData name="Wawrzyniak, Chloe U." userId="1e6df874-8090-4650-9eab-158c9e9dc5e9" providerId="ADAL" clId="{29DC37FA-2C74-42E9-B322-E7DB81A183FF}" dt="2022-12-03T13:44:21.669" v="5" actId="47"/>
        <pc:sldMkLst>
          <pc:docMk/>
          <pc:sldMk cId="3891153556" sldId="273"/>
        </pc:sldMkLst>
      </pc:sldChg>
      <pc:sldChg chg="del">
        <pc:chgData name="Wawrzyniak, Chloe U." userId="1e6df874-8090-4650-9eab-158c9e9dc5e9" providerId="ADAL" clId="{29DC37FA-2C74-42E9-B322-E7DB81A183FF}" dt="2022-12-03T13:44:22.708" v="7" actId="47"/>
        <pc:sldMkLst>
          <pc:docMk/>
          <pc:sldMk cId="3892094571" sldId="274"/>
        </pc:sldMkLst>
      </pc:sldChg>
      <pc:sldChg chg="del">
        <pc:chgData name="Wawrzyniak, Chloe U." userId="1e6df874-8090-4650-9eab-158c9e9dc5e9" providerId="ADAL" clId="{29DC37FA-2C74-42E9-B322-E7DB81A183FF}" dt="2022-12-03T13:44:25.891" v="13" actId="47"/>
        <pc:sldMkLst>
          <pc:docMk/>
          <pc:sldMk cId="2704110249" sldId="275"/>
        </pc:sldMkLst>
      </pc:sldChg>
      <pc:sldChg chg="del">
        <pc:chgData name="Wawrzyniak, Chloe U." userId="1e6df874-8090-4650-9eab-158c9e9dc5e9" providerId="ADAL" clId="{29DC37FA-2C74-42E9-B322-E7DB81A183FF}" dt="2022-12-03T13:44:27.914" v="16" actId="47"/>
        <pc:sldMkLst>
          <pc:docMk/>
          <pc:sldMk cId="1461025080" sldId="276"/>
        </pc:sldMkLst>
      </pc:sldChg>
    </pc:docChg>
  </pc:docChgLst>
</pc:chgInfo>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7CEA2FFA-9519-E947-A77B-3629CB771031}"/>
              </a:ext>
            </a:extLst>
          </p:cNvPr>
          <p:cNvSpPr>
            <a:spLocks noGrp="1"/>
          </p:cNvSpPr>
          <p:nvPr>
            <p:ph type="dt" sz="half" idx="10"/>
          </p:nvPr>
        </p:nvSpPr>
        <p:spPr/>
        <p:txBody>
          <a:bodyPr/>
          <a:lstStyle/>
          <a:p>
            <a:fld id="{7DE54394-0A55-9E4B-9093-4E3BE26D1CC3}" type="datetimeFigureOut">
              <a:rPr lang="en-US" smtClean="0">
                <a:latin typeface="Helvetica" pitchFamily="2" charset="0"/>
              </a:rPr>
              <a:pPr/>
              <a:t>6/22/2023</a:t>
            </a:fld>
            <a:endParaRPr lang="en-US" dirty="0">
              <a:latin typeface="Helvetica" pitchFamily="2" charset="0"/>
            </a:endParaRPr>
          </a:p>
        </p:txBody>
      </p:sp>
      <p:sp>
        <p:nvSpPr>
          <p:cNvPr id="4" name="Footer Placeholder 3">
            <a:extLst>
              <a:ext uri="{FF2B5EF4-FFF2-40B4-BE49-F238E27FC236}">
                <a16:creationId xmlns:a16="http://schemas.microsoft.com/office/drawing/2014/main" id="{918BA114-198C-2A45-8320-BA9851F6AA54}"/>
              </a:ext>
            </a:extLst>
          </p:cNvPr>
          <p:cNvSpPr>
            <a:spLocks noGrp="1"/>
          </p:cNvSpPr>
          <p:nvPr>
            <p:ph type="ftr" sz="quarter" idx="11"/>
          </p:nvPr>
        </p:nvSpPr>
        <p:spPr/>
        <p:txBody>
          <a:bodyPr/>
          <a:lstStyle/>
          <a:p>
            <a:r>
              <a:rPr lang="en-US"/>
              <a:t>Add department / title name</a:t>
            </a:r>
            <a:endParaRPr lang="en-US" dirty="0"/>
          </a:p>
        </p:txBody>
      </p:sp>
      <p:sp>
        <p:nvSpPr>
          <p:cNvPr id="5" name="Slide Number Placeholder 4">
            <a:extLst>
              <a:ext uri="{FF2B5EF4-FFF2-40B4-BE49-F238E27FC236}">
                <a16:creationId xmlns:a16="http://schemas.microsoft.com/office/drawing/2014/main" id="{B65C6B9B-694E-564C-ACDD-2B9AA1B3F727}"/>
              </a:ext>
            </a:extLst>
          </p:cNvPr>
          <p:cNvSpPr>
            <a:spLocks noGrp="1"/>
          </p:cNvSpPr>
          <p:nvPr>
            <p:ph type="sldNum" sz="quarter" idx="12"/>
          </p:nvPr>
        </p:nvSpPr>
        <p:spPr/>
        <p:txBody>
          <a:bodyPr/>
          <a:lstStyle/>
          <a:p>
            <a:fld id="{8A16B8CB-D56F-2744-807F-154426EF1DF6}" type="slidenum">
              <a:rPr lang="en-US" smtClean="0"/>
              <a:pPr/>
              <a:t>‹#›</a:t>
            </a:fld>
            <a:endParaRPr lang="en-US" dirty="0"/>
          </a:p>
        </p:txBody>
      </p:sp>
      <p:pic>
        <p:nvPicPr>
          <p:cNvPr id="12" name="Picture 11">
            <a:extLst>
              <a:ext uri="{FF2B5EF4-FFF2-40B4-BE49-F238E27FC236}">
                <a16:creationId xmlns:a16="http://schemas.microsoft.com/office/drawing/2014/main" id="{8D757754-485B-A54B-B778-34B895C82AC4}"/>
              </a:ext>
            </a:extLst>
          </p:cNvPr>
          <p:cNvPicPr>
            <a:picLocks noChangeAspect="1"/>
          </p:cNvPicPr>
          <p:nvPr userDrawn="1"/>
        </p:nvPicPr>
        <p:blipFill>
          <a:blip r:embed="rId2"/>
          <a:stretch>
            <a:fillRect/>
          </a:stretch>
        </p:blipFill>
        <p:spPr>
          <a:xfrm>
            <a:off x="6822" y="0"/>
            <a:ext cx="12193471" cy="6858000"/>
          </a:xfrm>
          <a:prstGeom prst="rect">
            <a:avLst/>
          </a:prstGeom>
        </p:spPr>
      </p:pic>
      <p:sp>
        <p:nvSpPr>
          <p:cNvPr id="6" name="Title Placeholder 12">
            <a:extLst>
              <a:ext uri="{FF2B5EF4-FFF2-40B4-BE49-F238E27FC236}">
                <a16:creationId xmlns:a16="http://schemas.microsoft.com/office/drawing/2014/main" id="{6E5775B4-F0E7-4A48-BF5D-AF263FA2D60C}"/>
              </a:ext>
            </a:extLst>
          </p:cNvPr>
          <p:cNvSpPr>
            <a:spLocks noGrp="1"/>
          </p:cNvSpPr>
          <p:nvPr>
            <p:ph type="title" hasCustomPrompt="1"/>
          </p:nvPr>
        </p:nvSpPr>
        <p:spPr>
          <a:xfrm>
            <a:off x="677014" y="592266"/>
            <a:ext cx="10515600" cy="4424856"/>
          </a:xfrm>
          <a:prstGeom prst="rect">
            <a:avLst/>
          </a:prstGeom>
        </p:spPr>
        <p:txBody>
          <a:bodyPr vert="horz" lIns="91440" tIns="45720" rIns="91440" bIns="45720" rtlCol="0" anchor="ctr">
            <a:noAutofit/>
          </a:bodyPr>
          <a:lstStyle/>
          <a:p>
            <a:r>
              <a:rPr lang="en-US" dirty="0"/>
              <a:t>Click to edit </a:t>
            </a:r>
            <a:br>
              <a:rPr lang="en-US" dirty="0"/>
            </a:br>
            <a:r>
              <a:rPr lang="en-US" dirty="0"/>
              <a:t>Master title style</a:t>
            </a:r>
          </a:p>
        </p:txBody>
      </p:sp>
      <p:sp>
        <p:nvSpPr>
          <p:cNvPr id="7" name="Text Placeholder 2">
            <a:extLst>
              <a:ext uri="{FF2B5EF4-FFF2-40B4-BE49-F238E27FC236}">
                <a16:creationId xmlns:a16="http://schemas.microsoft.com/office/drawing/2014/main" id="{9B9DD850-EB65-E74F-922F-F4E9D2D6B834}"/>
              </a:ext>
            </a:extLst>
          </p:cNvPr>
          <p:cNvSpPr>
            <a:spLocks noGrp="1"/>
          </p:cNvSpPr>
          <p:nvPr>
            <p:ph idx="1"/>
          </p:nvPr>
        </p:nvSpPr>
        <p:spPr>
          <a:xfrm>
            <a:off x="690100" y="5059446"/>
            <a:ext cx="9376067" cy="804591"/>
          </a:xfrm>
          <a:prstGeom prst="rect">
            <a:avLst/>
          </a:prstGeom>
        </p:spPr>
        <p:txBody>
          <a:bodyPr vert="horz" lIns="91440" tIns="45720" rIns="91440" bIns="45720" rtlCol="0">
            <a:normAutofit/>
          </a:bodyPr>
          <a:lstStyle>
            <a:lvl1pPr>
              <a:defRPr>
                <a:solidFill>
                  <a:schemeClr val="bg1">
                    <a:lumMod val="75000"/>
                  </a:schemeClr>
                </a:solidFill>
              </a:defRPr>
            </a:lvl1pPr>
          </a:lstStyle>
          <a:p>
            <a:pPr lvl="0"/>
            <a:r>
              <a:rPr lang="en-US"/>
              <a:t>Click to edit Master text styles</a:t>
            </a:r>
          </a:p>
        </p:txBody>
      </p:sp>
    </p:spTree>
    <p:extLst>
      <p:ext uri="{BB962C8B-B14F-4D97-AF65-F5344CB8AC3E}">
        <p14:creationId xmlns:p14="http://schemas.microsoft.com/office/powerpoint/2010/main" val="31519061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E06C2608-EBCA-CD43-998A-13A8FDB5E2D0}"/>
              </a:ext>
            </a:extLst>
          </p:cNvPr>
          <p:cNvSpPr>
            <a:spLocks noGrp="1"/>
          </p:cNvSpPr>
          <p:nvPr>
            <p:ph type="dt" sz="half" idx="10"/>
          </p:nvPr>
        </p:nvSpPr>
        <p:spPr/>
        <p:txBody>
          <a:bodyPr/>
          <a:lstStyle>
            <a:lvl1pPr>
              <a:defRPr b="0" i="0">
                <a:latin typeface="Helvetica" pitchFamily="2" charset="0"/>
              </a:defRPr>
            </a:lvl1pPr>
          </a:lstStyle>
          <a:p>
            <a:fld id="{7DE54394-0A55-9E4B-9093-4E3BE26D1CC3}" type="datetimeFigureOut">
              <a:rPr lang="en-US" smtClean="0"/>
              <a:pPr/>
              <a:t>6/22/2023</a:t>
            </a:fld>
            <a:endParaRPr lang="en-US" dirty="0"/>
          </a:p>
        </p:txBody>
      </p:sp>
      <p:sp>
        <p:nvSpPr>
          <p:cNvPr id="5" name="Footer Placeholder 4">
            <a:extLst>
              <a:ext uri="{FF2B5EF4-FFF2-40B4-BE49-F238E27FC236}">
                <a16:creationId xmlns:a16="http://schemas.microsoft.com/office/drawing/2014/main" id="{76342C9E-A648-8948-B2CE-DAE4F9E993A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3290DC5-CC32-C048-B807-7FB3B1AB72CA}"/>
              </a:ext>
            </a:extLst>
          </p:cNvPr>
          <p:cNvSpPr>
            <a:spLocks noGrp="1"/>
          </p:cNvSpPr>
          <p:nvPr>
            <p:ph type="sldNum" sz="quarter" idx="12"/>
          </p:nvPr>
        </p:nvSpPr>
        <p:spPr/>
        <p:txBody>
          <a:bodyPr/>
          <a:lstStyle/>
          <a:p>
            <a:fld id="{8A16B8CB-D56F-2744-807F-154426EF1DF6}" type="slidenum">
              <a:rPr lang="en-US" smtClean="0"/>
              <a:t>‹#›</a:t>
            </a:fld>
            <a:endParaRPr lang="en-US"/>
          </a:p>
        </p:txBody>
      </p:sp>
      <p:sp>
        <p:nvSpPr>
          <p:cNvPr id="9" name="Title Placeholder 1">
            <a:extLst>
              <a:ext uri="{FF2B5EF4-FFF2-40B4-BE49-F238E27FC236}">
                <a16:creationId xmlns:a16="http://schemas.microsoft.com/office/drawing/2014/main" id="{8734DBAE-BB9B-FD48-B664-5EB48F2D27FA}"/>
              </a:ext>
            </a:extLst>
          </p:cNvPr>
          <p:cNvSpPr>
            <a:spLocks noGrp="1"/>
          </p:cNvSpPr>
          <p:nvPr>
            <p:ph type="title" hasCustomPrompt="1"/>
          </p:nvPr>
        </p:nvSpPr>
        <p:spPr>
          <a:xfrm>
            <a:off x="1201000" y="177422"/>
            <a:ext cx="11299785" cy="594601"/>
          </a:xfrm>
          <a:prstGeom prst="rect">
            <a:avLst/>
          </a:prstGeom>
        </p:spPr>
        <p:txBody>
          <a:bodyPr vert="horz" lIns="91440" tIns="45720" rIns="91440" bIns="45720" rtlCol="0" anchor="ctr">
            <a:normAutofit/>
          </a:bodyPr>
          <a:lstStyle>
            <a:lvl1pPr algn="l">
              <a:defRPr sz="3200" kern="1300" baseline="0">
                <a:solidFill>
                  <a:schemeClr val="tx1"/>
                </a:solidFill>
                <a:latin typeface="Georgia" panose="02040502050405020303" pitchFamily="18" charset="0"/>
              </a:defRPr>
            </a:lvl1pPr>
          </a:lstStyle>
          <a:p>
            <a:r>
              <a:rPr lang="en-US" dirty="0"/>
              <a:t>Click to edit title style</a:t>
            </a:r>
          </a:p>
        </p:txBody>
      </p:sp>
      <p:sp>
        <p:nvSpPr>
          <p:cNvPr id="12" name="Text Placeholder 2">
            <a:extLst>
              <a:ext uri="{FF2B5EF4-FFF2-40B4-BE49-F238E27FC236}">
                <a16:creationId xmlns:a16="http://schemas.microsoft.com/office/drawing/2014/main" id="{7A233D3F-0958-F94B-9E02-539A512A0CAC}"/>
              </a:ext>
            </a:extLst>
          </p:cNvPr>
          <p:cNvSpPr>
            <a:spLocks noGrp="1"/>
          </p:cNvSpPr>
          <p:nvPr>
            <p:ph idx="1"/>
          </p:nvPr>
        </p:nvSpPr>
        <p:spPr>
          <a:xfrm>
            <a:off x="1357952" y="1324950"/>
            <a:ext cx="10218201" cy="4475349"/>
          </a:xfrm>
          <a:prstGeom prst="rect">
            <a:avLst/>
          </a:prstGeom>
        </p:spPr>
        <p:txBody>
          <a:bodyPr vert="horz" lIns="91440" tIns="45720" rIns="91440" bIns="45720" rtlCol="0">
            <a:normAutofit/>
          </a:bodyPr>
          <a:lstStyle>
            <a:lvl1pPr algn="l">
              <a:defRPr sz="2400" cap="none" baseline="0">
                <a:solidFill>
                  <a:srgbClr val="0033A0"/>
                </a:solidFill>
              </a:defRPr>
            </a:lvl1pPr>
            <a:lvl2pPr marL="800080" indent="-342891" algn="l">
              <a:buFont typeface="Wingdings" pitchFamily="2" charset="2"/>
              <a:buChar char="§"/>
              <a:defRPr sz="2000" b="0" i="0">
                <a:solidFill>
                  <a:srgbClr val="0033A0"/>
                </a:solidFill>
                <a:latin typeface="Helvetica" pitchFamily="2" charset="0"/>
              </a:defRPr>
            </a:lvl2pPr>
            <a:lvl3pPr marL="1257269" indent="-342891" algn="l">
              <a:buFont typeface="Wingdings" pitchFamily="2" charset="2"/>
              <a:buChar char="§"/>
              <a:defRPr sz="1800" b="0" i="0">
                <a:solidFill>
                  <a:srgbClr val="0033A0"/>
                </a:solidFill>
                <a:latin typeface="Helvetica" pitchFamily="2" charset="0"/>
              </a:defRPr>
            </a:lvl3pPr>
            <a:lvl4pPr marL="1657309" indent="-285744" algn="l">
              <a:buFont typeface="Wingdings" pitchFamily="2" charset="2"/>
              <a:buChar char="§"/>
              <a:defRPr sz="1600" b="0" i="0">
                <a:solidFill>
                  <a:srgbClr val="0033A0"/>
                </a:solidFill>
                <a:latin typeface="Helvetica" pitchFamily="2" charset="0"/>
              </a:defRPr>
            </a:lvl4pPr>
            <a:lvl5pPr marL="2114498" indent="-285744" algn="l">
              <a:buFont typeface="Wingdings" pitchFamily="2" charset="2"/>
              <a:buChar char="§"/>
              <a:defRPr sz="1600" b="0" i="0">
                <a:solidFill>
                  <a:srgbClr val="0033A0"/>
                </a:solidFill>
                <a:latin typeface="Helvetica"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5804072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E06C2608-EBCA-CD43-998A-13A8FDB5E2D0}"/>
              </a:ext>
            </a:extLst>
          </p:cNvPr>
          <p:cNvSpPr>
            <a:spLocks noGrp="1"/>
          </p:cNvSpPr>
          <p:nvPr>
            <p:ph type="dt" sz="half" idx="10"/>
          </p:nvPr>
        </p:nvSpPr>
        <p:spPr/>
        <p:txBody>
          <a:bodyPr/>
          <a:lstStyle>
            <a:lvl1pPr>
              <a:defRPr b="0" i="0">
                <a:latin typeface="Helvetica" pitchFamily="2" charset="0"/>
              </a:defRPr>
            </a:lvl1pPr>
          </a:lstStyle>
          <a:p>
            <a:fld id="{7DE54394-0A55-9E4B-9093-4E3BE26D1CC3}" type="datetimeFigureOut">
              <a:rPr lang="en-US" smtClean="0"/>
              <a:pPr/>
              <a:t>6/22/2023</a:t>
            </a:fld>
            <a:endParaRPr lang="en-US" dirty="0"/>
          </a:p>
        </p:txBody>
      </p:sp>
      <p:sp>
        <p:nvSpPr>
          <p:cNvPr id="5" name="Footer Placeholder 4">
            <a:extLst>
              <a:ext uri="{FF2B5EF4-FFF2-40B4-BE49-F238E27FC236}">
                <a16:creationId xmlns:a16="http://schemas.microsoft.com/office/drawing/2014/main" id="{76342C9E-A648-8948-B2CE-DAE4F9E993A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3290DC5-CC32-C048-B807-7FB3B1AB72CA}"/>
              </a:ext>
            </a:extLst>
          </p:cNvPr>
          <p:cNvSpPr>
            <a:spLocks noGrp="1"/>
          </p:cNvSpPr>
          <p:nvPr>
            <p:ph type="sldNum" sz="quarter" idx="12"/>
          </p:nvPr>
        </p:nvSpPr>
        <p:spPr/>
        <p:txBody>
          <a:bodyPr/>
          <a:lstStyle/>
          <a:p>
            <a:fld id="{8A16B8CB-D56F-2744-807F-154426EF1DF6}" type="slidenum">
              <a:rPr lang="en-US" smtClean="0"/>
              <a:t>‹#›</a:t>
            </a:fld>
            <a:endParaRPr lang="en-US"/>
          </a:p>
        </p:txBody>
      </p:sp>
      <p:sp>
        <p:nvSpPr>
          <p:cNvPr id="9" name="Title Placeholder 1">
            <a:extLst>
              <a:ext uri="{FF2B5EF4-FFF2-40B4-BE49-F238E27FC236}">
                <a16:creationId xmlns:a16="http://schemas.microsoft.com/office/drawing/2014/main" id="{8734DBAE-BB9B-FD48-B664-5EB48F2D27FA}"/>
              </a:ext>
            </a:extLst>
          </p:cNvPr>
          <p:cNvSpPr>
            <a:spLocks noGrp="1"/>
          </p:cNvSpPr>
          <p:nvPr>
            <p:ph type="title" hasCustomPrompt="1"/>
          </p:nvPr>
        </p:nvSpPr>
        <p:spPr>
          <a:xfrm>
            <a:off x="1201000" y="177422"/>
            <a:ext cx="11299785" cy="594601"/>
          </a:xfrm>
          <a:prstGeom prst="rect">
            <a:avLst/>
          </a:prstGeom>
        </p:spPr>
        <p:txBody>
          <a:bodyPr vert="horz" lIns="91440" tIns="45720" rIns="91440" bIns="45720" rtlCol="0" anchor="ctr">
            <a:normAutofit/>
          </a:bodyPr>
          <a:lstStyle>
            <a:lvl1pPr algn="l">
              <a:defRPr sz="3200" kern="1300" baseline="0">
                <a:solidFill>
                  <a:schemeClr val="tx1"/>
                </a:solidFill>
                <a:latin typeface="Georgia" panose="02040502050405020303" pitchFamily="18" charset="0"/>
              </a:defRPr>
            </a:lvl1pPr>
          </a:lstStyle>
          <a:p>
            <a:r>
              <a:rPr lang="en-US" dirty="0"/>
              <a:t>Click to edit title style</a:t>
            </a:r>
          </a:p>
        </p:txBody>
      </p:sp>
      <p:sp>
        <p:nvSpPr>
          <p:cNvPr id="12" name="Text Placeholder 2">
            <a:extLst>
              <a:ext uri="{FF2B5EF4-FFF2-40B4-BE49-F238E27FC236}">
                <a16:creationId xmlns:a16="http://schemas.microsoft.com/office/drawing/2014/main" id="{7A233D3F-0958-F94B-9E02-539A512A0CAC}"/>
              </a:ext>
            </a:extLst>
          </p:cNvPr>
          <p:cNvSpPr>
            <a:spLocks noGrp="1"/>
          </p:cNvSpPr>
          <p:nvPr>
            <p:ph idx="1"/>
          </p:nvPr>
        </p:nvSpPr>
        <p:spPr>
          <a:xfrm>
            <a:off x="1357952" y="1324951"/>
            <a:ext cx="10218201" cy="2104049"/>
          </a:xfrm>
          <a:prstGeom prst="rect">
            <a:avLst/>
          </a:prstGeom>
        </p:spPr>
        <p:txBody>
          <a:bodyPr vert="horz" lIns="91440" tIns="45720" rIns="91440" bIns="45720" rtlCol="0">
            <a:normAutofit/>
          </a:bodyPr>
          <a:lstStyle>
            <a:lvl1pPr algn="l">
              <a:defRPr sz="2400" cap="none" baseline="0">
                <a:solidFill>
                  <a:srgbClr val="0033A0"/>
                </a:solidFill>
              </a:defRPr>
            </a:lvl1pPr>
            <a:lvl2pPr marL="800080" indent="-342891" algn="l">
              <a:buFont typeface="Wingdings" pitchFamily="2" charset="2"/>
              <a:buChar char="§"/>
              <a:defRPr sz="2000" b="0" i="0">
                <a:solidFill>
                  <a:srgbClr val="0033A0"/>
                </a:solidFill>
                <a:latin typeface="Helvetica" pitchFamily="2" charset="0"/>
              </a:defRPr>
            </a:lvl2pPr>
            <a:lvl3pPr marL="1257269" indent="-342891" algn="l">
              <a:buFont typeface="Wingdings" pitchFamily="2" charset="2"/>
              <a:buChar char="§"/>
              <a:defRPr sz="1800" b="0" i="0">
                <a:solidFill>
                  <a:srgbClr val="0033A0"/>
                </a:solidFill>
                <a:latin typeface="Helvetica" pitchFamily="2" charset="0"/>
              </a:defRPr>
            </a:lvl3pPr>
            <a:lvl4pPr marL="1657309" indent="-285744" algn="l">
              <a:buFont typeface="Wingdings" pitchFamily="2" charset="2"/>
              <a:buChar char="§"/>
              <a:defRPr sz="1600" b="0" i="0">
                <a:solidFill>
                  <a:srgbClr val="0033A0"/>
                </a:solidFill>
                <a:latin typeface="Helvetica" pitchFamily="2" charset="0"/>
              </a:defRPr>
            </a:lvl4pPr>
            <a:lvl5pPr marL="2114498" indent="-285744" algn="l">
              <a:buFont typeface="Wingdings" pitchFamily="2" charset="2"/>
              <a:buChar char="§"/>
              <a:defRPr sz="1600" b="0" i="0">
                <a:solidFill>
                  <a:srgbClr val="0033A0"/>
                </a:solidFill>
                <a:latin typeface="Helvetica"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 Placeholder 2">
            <a:extLst>
              <a:ext uri="{FF2B5EF4-FFF2-40B4-BE49-F238E27FC236}">
                <a16:creationId xmlns:a16="http://schemas.microsoft.com/office/drawing/2014/main" id="{4B4E966E-9182-084D-80B5-B92D86963622}"/>
              </a:ext>
            </a:extLst>
          </p:cNvPr>
          <p:cNvSpPr>
            <a:spLocks noGrp="1"/>
          </p:cNvSpPr>
          <p:nvPr>
            <p:ph idx="13"/>
          </p:nvPr>
        </p:nvSpPr>
        <p:spPr>
          <a:xfrm>
            <a:off x="1357952" y="3538331"/>
            <a:ext cx="10218201" cy="2261968"/>
          </a:xfrm>
          <a:prstGeom prst="rect">
            <a:avLst/>
          </a:prstGeom>
        </p:spPr>
        <p:txBody>
          <a:bodyPr vert="horz" lIns="91440" tIns="45720" rIns="91440" bIns="45720" rtlCol="0">
            <a:normAutofit/>
          </a:bodyPr>
          <a:lstStyle>
            <a:lvl1pPr algn="l">
              <a:defRPr sz="2400" cap="none" baseline="0">
                <a:solidFill>
                  <a:srgbClr val="0033A0"/>
                </a:solidFill>
              </a:defRPr>
            </a:lvl1pPr>
            <a:lvl2pPr marL="800080" indent="-342891" algn="l">
              <a:buFont typeface="Wingdings" pitchFamily="2" charset="2"/>
              <a:buChar char="§"/>
              <a:defRPr sz="2000" b="0" i="0">
                <a:solidFill>
                  <a:srgbClr val="0033A0"/>
                </a:solidFill>
                <a:latin typeface="Helvetica" pitchFamily="2" charset="0"/>
              </a:defRPr>
            </a:lvl2pPr>
            <a:lvl3pPr marL="1257269" indent="-342891" algn="l">
              <a:buFont typeface="Wingdings" pitchFamily="2" charset="2"/>
              <a:buChar char="§"/>
              <a:defRPr sz="1800" b="0" i="0">
                <a:solidFill>
                  <a:srgbClr val="0033A0"/>
                </a:solidFill>
                <a:latin typeface="Helvetica" pitchFamily="2" charset="0"/>
              </a:defRPr>
            </a:lvl3pPr>
            <a:lvl4pPr marL="1657309" indent="-285744" algn="l">
              <a:buFont typeface="Wingdings" pitchFamily="2" charset="2"/>
              <a:buChar char="§"/>
              <a:defRPr sz="1600" b="0" i="0">
                <a:solidFill>
                  <a:srgbClr val="0033A0"/>
                </a:solidFill>
                <a:latin typeface="Helvetica" pitchFamily="2" charset="0"/>
              </a:defRPr>
            </a:lvl4pPr>
            <a:lvl5pPr marL="2114498" indent="-285744" algn="l">
              <a:buFont typeface="Wingdings" pitchFamily="2" charset="2"/>
              <a:buChar char="§"/>
              <a:defRPr sz="1600" b="0" i="0">
                <a:solidFill>
                  <a:srgbClr val="0033A0"/>
                </a:solidFill>
                <a:latin typeface="Helvetica"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8" name="Straight Connector 7">
            <a:extLst>
              <a:ext uri="{FF2B5EF4-FFF2-40B4-BE49-F238E27FC236}">
                <a16:creationId xmlns:a16="http://schemas.microsoft.com/office/drawing/2014/main" id="{D0E7D527-8190-E64C-BEDC-A9475A4B4D71}"/>
              </a:ext>
            </a:extLst>
          </p:cNvPr>
          <p:cNvCxnSpPr>
            <a:cxnSpLocks/>
          </p:cNvCxnSpPr>
          <p:nvPr userDrawn="1"/>
        </p:nvCxnSpPr>
        <p:spPr>
          <a:xfrm>
            <a:off x="1357952" y="3478102"/>
            <a:ext cx="10218201"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674343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F2739CD-353B-494F-9F24-C779DF0FC265}"/>
              </a:ext>
            </a:extLst>
          </p:cNvPr>
          <p:cNvPicPr>
            <a:picLocks noChangeAspect="1"/>
          </p:cNvPicPr>
          <p:nvPr userDrawn="1"/>
        </p:nvPicPr>
        <p:blipFill>
          <a:blip r:embed="rId2"/>
          <a:stretch>
            <a:fillRect/>
          </a:stretch>
        </p:blipFill>
        <p:spPr>
          <a:xfrm>
            <a:off x="6706" y="10044"/>
            <a:ext cx="12185294" cy="6853401"/>
          </a:xfrm>
          <a:prstGeom prst="rect">
            <a:avLst/>
          </a:prstGeom>
        </p:spPr>
      </p:pic>
      <p:sp>
        <p:nvSpPr>
          <p:cNvPr id="2" name="Title 1">
            <a:extLst>
              <a:ext uri="{FF2B5EF4-FFF2-40B4-BE49-F238E27FC236}">
                <a16:creationId xmlns:a16="http://schemas.microsoft.com/office/drawing/2014/main" id="{BDA1A315-6C17-0B47-8B21-CEA03B2452FA}"/>
              </a:ext>
            </a:extLst>
          </p:cNvPr>
          <p:cNvSpPr>
            <a:spLocks noGrp="1"/>
          </p:cNvSpPr>
          <p:nvPr>
            <p:ph type="ctrTitle" hasCustomPrompt="1"/>
          </p:nvPr>
        </p:nvSpPr>
        <p:spPr>
          <a:xfrm>
            <a:off x="914402" y="511114"/>
            <a:ext cx="4735772" cy="2876941"/>
          </a:xfrm>
          <a:prstGeom prst="rect">
            <a:avLst/>
          </a:prstGeom>
        </p:spPr>
        <p:txBody>
          <a:bodyPr anchor="b">
            <a:normAutofit/>
          </a:bodyPr>
          <a:lstStyle>
            <a:lvl1pPr algn="ctr">
              <a:defRPr sz="4000">
                <a:solidFill>
                  <a:schemeClr val="tx1"/>
                </a:solidFill>
              </a:defRPr>
            </a:lvl1pPr>
          </a:lstStyle>
          <a:p>
            <a:r>
              <a:rPr lang="en-US" dirty="0"/>
              <a:t>Click to </a:t>
            </a:r>
            <a:br>
              <a:rPr lang="en-US" dirty="0"/>
            </a:br>
            <a:r>
              <a:rPr lang="en-US" dirty="0"/>
              <a:t>edit transition </a:t>
            </a:r>
            <a:br>
              <a:rPr lang="en-US" dirty="0"/>
            </a:br>
            <a:r>
              <a:rPr lang="en-US" dirty="0"/>
              <a:t>slide title</a:t>
            </a:r>
          </a:p>
        </p:txBody>
      </p:sp>
      <p:sp>
        <p:nvSpPr>
          <p:cNvPr id="3" name="Subtitle 2">
            <a:extLst>
              <a:ext uri="{FF2B5EF4-FFF2-40B4-BE49-F238E27FC236}">
                <a16:creationId xmlns:a16="http://schemas.microsoft.com/office/drawing/2014/main" id="{3E2A30D9-14CB-694B-8997-602B06B7E4B6}"/>
              </a:ext>
            </a:extLst>
          </p:cNvPr>
          <p:cNvSpPr>
            <a:spLocks noGrp="1"/>
          </p:cNvSpPr>
          <p:nvPr>
            <p:ph type="subTitle" idx="1" hasCustomPrompt="1"/>
          </p:nvPr>
        </p:nvSpPr>
        <p:spPr>
          <a:xfrm>
            <a:off x="914402" y="3898367"/>
            <a:ext cx="4735772" cy="1569052"/>
          </a:xfrm>
          <a:prstGeom prst="rect">
            <a:avLst/>
          </a:prstGeom>
        </p:spPr>
        <p:txBody>
          <a:bodyPr/>
          <a:lstStyle>
            <a:lvl1pPr marL="0" indent="0" algn="ctr">
              <a:buNone/>
              <a:defRPr sz="2400">
                <a:solidFill>
                  <a:schemeClr val="bg1">
                    <a:lumMod val="75000"/>
                  </a:schemeClr>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Click to edit transition </a:t>
            </a:r>
            <a:br>
              <a:rPr lang="en-US" dirty="0"/>
            </a:br>
            <a:r>
              <a:rPr lang="en-US" dirty="0"/>
              <a:t>subtitle style</a:t>
            </a:r>
          </a:p>
        </p:txBody>
      </p:sp>
      <p:sp>
        <p:nvSpPr>
          <p:cNvPr id="4" name="Date Placeholder 3">
            <a:extLst>
              <a:ext uri="{FF2B5EF4-FFF2-40B4-BE49-F238E27FC236}">
                <a16:creationId xmlns:a16="http://schemas.microsoft.com/office/drawing/2014/main" id="{CF812FB7-6D54-AC4D-83AE-3BD293BC614C}"/>
              </a:ext>
            </a:extLst>
          </p:cNvPr>
          <p:cNvSpPr>
            <a:spLocks noGrp="1"/>
          </p:cNvSpPr>
          <p:nvPr>
            <p:ph type="dt" sz="half" idx="10"/>
          </p:nvPr>
        </p:nvSpPr>
        <p:spPr/>
        <p:txBody>
          <a:bodyPr/>
          <a:lstStyle>
            <a:lvl1pPr>
              <a:defRPr b="0" i="0">
                <a:latin typeface="Helvetica" pitchFamily="2" charset="0"/>
              </a:defRPr>
            </a:lvl1pPr>
          </a:lstStyle>
          <a:p>
            <a:fld id="{7DE54394-0A55-9E4B-9093-4E3BE26D1CC3}" type="datetimeFigureOut">
              <a:rPr lang="en-US" smtClean="0"/>
              <a:pPr/>
              <a:t>6/22/2023</a:t>
            </a:fld>
            <a:endParaRPr lang="en-US" dirty="0"/>
          </a:p>
        </p:txBody>
      </p:sp>
      <p:sp>
        <p:nvSpPr>
          <p:cNvPr id="5" name="Footer Placeholder 4">
            <a:extLst>
              <a:ext uri="{FF2B5EF4-FFF2-40B4-BE49-F238E27FC236}">
                <a16:creationId xmlns:a16="http://schemas.microsoft.com/office/drawing/2014/main" id="{E23D7F5E-0CCF-9847-A64A-8EEA223F789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D0B6D915-7298-9442-B8B6-23BFF06BA30A}"/>
              </a:ext>
            </a:extLst>
          </p:cNvPr>
          <p:cNvSpPr>
            <a:spLocks noGrp="1"/>
          </p:cNvSpPr>
          <p:nvPr>
            <p:ph type="sldNum" sz="quarter" idx="12"/>
          </p:nvPr>
        </p:nvSpPr>
        <p:spPr/>
        <p:txBody>
          <a:bodyPr/>
          <a:lstStyle/>
          <a:p>
            <a:fld id="{8A16B8CB-D56F-2744-807F-154426EF1DF6}" type="slidenum">
              <a:rPr lang="en-US" smtClean="0"/>
              <a:t>‹#›</a:t>
            </a:fld>
            <a:endParaRPr lang="en-US"/>
          </a:p>
        </p:txBody>
      </p:sp>
      <p:cxnSp>
        <p:nvCxnSpPr>
          <p:cNvPr id="14" name="Straight Connector 13">
            <a:extLst>
              <a:ext uri="{FF2B5EF4-FFF2-40B4-BE49-F238E27FC236}">
                <a16:creationId xmlns:a16="http://schemas.microsoft.com/office/drawing/2014/main" id="{D8E84A9A-FCC3-2743-AF0D-8FB8A22F13B9}"/>
              </a:ext>
            </a:extLst>
          </p:cNvPr>
          <p:cNvCxnSpPr/>
          <p:nvPr userDrawn="1"/>
        </p:nvCxnSpPr>
        <p:spPr>
          <a:xfrm>
            <a:off x="2900149" y="3637129"/>
            <a:ext cx="777923" cy="0"/>
          </a:xfrm>
          <a:prstGeom prst="line">
            <a:avLst/>
          </a:prstGeom>
          <a:ln w="12700">
            <a:solidFill>
              <a:srgbClr val="0033A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718382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8C4C029-675D-7A44-A487-3FF32FE84E5B}"/>
              </a:ext>
            </a:extLst>
          </p:cNvPr>
          <p:cNvSpPr>
            <a:spLocks noGrp="1"/>
          </p:cNvSpPr>
          <p:nvPr>
            <p:ph sz="half" idx="1"/>
          </p:nvPr>
        </p:nvSpPr>
        <p:spPr>
          <a:xfrm>
            <a:off x="1303360" y="1362654"/>
            <a:ext cx="5104263" cy="4287518"/>
          </a:xfrm>
          <a:prstGeom prst="rect">
            <a:avLst/>
          </a:prstGeom>
        </p:spPr>
        <p:txBody>
          <a:bodyPr/>
          <a:lstStyle>
            <a:lvl1pPr>
              <a:defRPr sz="2400">
                <a:solidFill>
                  <a:schemeClr val="tx1"/>
                </a:solidFill>
              </a:defRPr>
            </a:lvl1pPr>
            <a:lvl2pPr>
              <a:defRPr b="0" i="0">
                <a:solidFill>
                  <a:schemeClr val="tx1"/>
                </a:solidFill>
                <a:latin typeface="Helvetica" pitchFamily="2" charset="0"/>
              </a:defRPr>
            </a:lvl2pPr>
            <a:lvl3pPr>
              <a:defRPr b="0" i="0">
                <a:solidFill>
                  <a:schemeClr val="tx1"/>
                </a:solidFill>
                <a:latin typeface="Helvetica" pitchFamily="2" charset="0"/>
              </a:defRPr>
            </a:lvl3pPr>
            <a:lvl4pPr>
              <a:defRPr b="0" i="0">
                <a:solidFill>
                  <a:schemeClr val="tx1"/>
                </a:solidFill>
                <a:latin typeface="Helvetica" pitchFamily="2" charset="0"/>
              </a:defRPr>
            </a:lvl4pPr>
            <a:lvl5pPr>
              <a:defRPr b="0" i="0">
                <a:solidFill>
                  <a:schemeClr val="tx1"/>
                </a:solidFill>
                <a:latin typeface="Helvetica"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8CA5E1BC-F6A3-EA4E-B3E5-A565CACB974D}"/>
              </a:ext>
            </a:extLst>
          </p:cNvPr>
          <p:cNvSpPr>
            <a:spLocks noGrp="1"/>
          </p:cNvSpPr>
          <p:nvPr>
            <p:ph sz="half" idx="2"/>
          </p:nvPr>
        </p:nvSpPr>
        <p:spPr>
          <a:xfrm>
            <a:off x="6537278" y="1362653"/>
            <a:ext cx="5213897" cy="4287519"/>
          </a:xfrm>
          <a:prstGeom prst="rect">
            <a:avLst/>
          </a:prstGeom>
        </p:spPr>
        <p:txBody>
          <a:bodyPr/>
          <a:lstStyle>
            <a:lvl1pPr>
              <a:defRPr sz="2400">
                <a:solidFill>
                  <a:schemeClr val="tx1"/>
                </a:solidFill>
              </a:defRPr>
            </a:lvl1pPr>
            <a:lvl2pPr>
              <a:defRPr b="0" i="0">
                <a:solidFill>
                  <a:schemeClr val="tx1"/>
                </a:solidFill>
                <a:latin typeface="Helvetica" pitchFamily="2" charset="0"/>
              </a:defRPr>
            </a:lvl2pPr>
            <a:lvl3pPr>
              <a:defRPr b="0" i="0">
                <a:solidFill>
                  <a:schemeClr val="tx1"/>
                </a:solidFill>
                <a:latin typeface="Helvetica" pitchFamily="2" charset="0"/>
              </a:defRPr>
            </a:lvl3pPr>
            <a:lvl4pPr>
              <a:defRPr b="0" i="0">
                <a:solidFill>
                  <a:schemeClr val="tx1"/>
                </a:solidFill>
                <a:latin typeface="Helvetica" pitchFamily="2" charset="0"/>
              </a:defRPr>
            </a:lvl4pPr>
            <a:lvl5pPr>
              <a:defRPr b="0" i="0">
                <a:solidFill>
                  <a:schemeClr val="tx1"/>
                </a:solidFill>
                <a:latin typeface="Helvetica"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2A7EFA3F-52C7-CF4A-A535-1FCECBD14787}"/>
              </a:ext>
            </a:extLst>
          </p:cNvPr>
          <p:cNvSpPr>
            <a:spLocks noGrp="1"/>
          </p:cNvSpPr>
          <p:nvPr>
            <p:ph type="dt" sz="half" idx="10"/>
          </p:nvPr>
        </p:nvSpPr>
        <p:spPr/>
        <p:txBody>
          <a:bodyPr/>
          <a:lstStyle>
            <a:lvl1pPr>
              <a:defRPr b="0" i="0">
                <a:latin typeface="Helvetica" pitchFamily="2" charset="0"/>
              </a:defRPr>
            </a:lvl1pPr>
          </a:lstStyle>
          <a:p>
            <a:fld id="{7DE54394-0A55-9E4B-9093-4E3BE26D1CC3}" type="datetimeFigureOut">
              <a:rPr lang="en-US" smtClean="0"/>
              <a:pPr/>
              <a:t>6/22/2023</a:t>
            </a:fld>
            <a:endParaRPr lang="en-US" dirty="0"/>
          </a:p>
        </p:txBody>
      </p:sp>
      <p:sp>
        <p:nvSpPr>
          <p:cNvPr id="6" name="Footer Placeholder 5">
            <a:extLst>
              <a:ext uri="{FF2B5EF4-FFF2-40B4-BE49-F238E27FC236}">
                <a16:creationId xmlns:a16="http://schemas.microsoft.com/office/drawing/2014/main" id="{A2EF4374-907D-774A-B180-B77D5483594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DA5CA39-6D57-0F49-BF1E-80F239C0EF78}"/>
              </a:ext>
            </a:extLst>
          </p:cNvPr>
          <p:cNvSpPr>
            <a:spLocks noGrp="1"/>
          </p:cNvSpPr>
          <p:nvPr>
            <p:ph type="sldNum" sz="quarter" idx="12"/>
          </p:nvPr>
        </p:nvSpPr>
        <p:spPr/>
        <p:txBody>
          <a:bodyPr/>
          <a:lstStyle/>
          <a:p>
            <a:fld id="{8A16B8CB-D56F-2744-807F-154426EF1DF6}" type="slidenum">
              <a:rPr lang="en-US" smtClean="0"/>
              <a:t>‹#›</a:t>
            </a:fld>
            <a:endParaRPr lang="en-US"/>
          </a:p>
        </p:txBody>
      </p:sp>
      <p:sp>
        <p:nvSpPr>
          <p:cNvPr id="9" name="Title Placeholder 1">
            <a:extLst>
              <a:ext uri="{FF2B5EF4-FFF2-40B4-BE49-F238E27FC236}">
                <a16:creationId xmlns:a16="http://schemas.microsoft.com/office/drawing/2014/main" id="{E253A57B-4282-1B44-AADF-EEC2F031F588}"/>
              </a:ext>
            </a:extLst>
          </p:cNvPr>
          <p:cNvSpPr>
            <a:spLocks noGrp="1"/>
          </p:cNvSpPr>
          <p:nvPr>
            <p:ph type="title" hasCustomPrompt="1"/>
          </p:nvPr>
        </p:nvSpPr>
        <p:spPr>
          <a:xfrm>
            <a:off x="1201000" y="177422"/>
            <a:ext cx="11299785" cy="594601"/>
          </a:xfrm>
          <a:prstGeom prst="rect">
            <a:avLst/>
          </a:prstGeom>
        </p:spPr>
        <p:txBody>
          <a:bodyPr vert="horz" lIns="91440" tIns="45720" rIns="91440" bIns="45720" rtlCol="0" anchor="ctr">
            <a:normAutofit/>
          </a:bodyPr>
          <a:lstStyle>
            <a:lvl1pPr algn="l">
              <a:defRPr sz="3200" kern="1300" baseline="0">
                <a:solidFill>
                  <a:schemeClr val="tx1"/>
                </a:solidFill>
                <a:latin typeface="Georgia" panose="02040502050405020303" pitchFamily="18" charset="0"/>
              </a:defRPr>
            </a:lvl1pPr>
          </a:lstStyle>
          <a:p>
            <a:r>
              <a:rPr lang="en-US" dirty="0"/>
              <a:t>Click to edit title style</a:t>
            </a:r>
          </a:p>
        </p:txBody>
      </p:sp>
    </p:spTree>
    <p:extLst>
      <p:ext uri="{BB962C8B-B14F-4D97-AF65-F5344CB8AC3E}">
        <p14:creationId xmlns:p14="http://schemas.microsoft.com/office/powerpoint/2010/main" val="39169188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77536C5-7AE9-514B-86BE-D8C6A4B253E6}"/>
              </a:ext>
            </a:extLst>
          </p:cNvPr>
          <p:cNvSpPr>
            <a:spLocks noGrp="1"/>
          </p:cNvSpPr>
          <p:nvPr>
            <p:ph idx="1" hasCustomPrompt="1"/>
          </p:nvPr>
        </p:nvSpPr>
        <p:spPr>
          <a:xfrm>
            <a:off x="6188863" y="1322797"/>
            <a:ext cx="5466325" cy="4375144"/>
          </a:xfrm>
          <a:prstGeom prst="rect">
            <a:avLst/>
          </a:prstGeom>
        </p:spPr>
        <p:txBody>
          <a:bodyPr>
            <a:normAutofit/>
          </a:bodyPr>
          <a:lstStyle>
            <a:lvl1pPr>
              <a:defRPr sz="2800"/>
            </a:lvl1pPr>
            <a:lvl2pPr>
              <a:defRPr sz="2400" b="0" i="0">
                <a:latin typeface="Helvetica" pitchFamily="2" charset="0"/>
              </a:defRPr>
            </a:lvl2pPr>
            <a:lvl3pPr>
              <a:defRPr sz="2000" b="0" i="0">
                <a:latin typeface="Helvetica" pitchFamily="2" charset="0"/>
              </a:defRPr>
            </a:lvl3pPr>
            <a:lvl4pPr>
              <a:defRPr sz="1800" b="0" i="0">
                <a:latin typeface="Helvetica" pitchFamily="2" charset="0"/>
              </a:defRPr>
            </a:lvl4pPr>
            <a:lvl5pPr>
              <a:defRPr sz="1800" b="0" i="0">
                <a:latin typeface="Helvetica" pitchFamily="2" charset="0"/>
              </a:defRPr>
            </a:lvl5pPr>
            <a:lvl6pPr>
              <a:defRPr sz="2000"/>
            </a:lvl6pPr>
            <a:lvl7pPr>
              <a:defRPr sz="2000"/>
            </a:lvl7pPr>
            <a:lvl8pPr>
              <a:defRPr sz="2000"/>
            </a:lvl8pPr>
            <a:lvl9pPr>
              <a:defRPr sz="2000"/>
            </a:lvl9pPr>
          </a:lstStyle>
          <a:p>
            <a:pPr lvl="0"/>
            <a:r>
              <a:rPr lang="en-US" dirty="0"/>
              <a:t>Click to ADD PHOTO/Graphic</a:t>
            </a:r>
          </a:p>
        </p:txBody>
      </p:sp>
      <p:sp>
        <p:nvSpPr>
          <p:cNvPr id="5" name="Date Placeholder 4">
            <a:extLst>
              <a:ext uri="{FF2B5EF4-FFF2-40B4-BE49-F238E27FC236}">
                <a16:creationId xmlns:a16="http://schemas.microsoft.com/office/drawing/2014/main" id="{4FB5DD81-E099-1941-8E8F-13B5792E756F}"/>
              </a:ext>
            </a:extLst>
          </p:cNvPr>
          <p:cNvSpPr>
            <a:spLocks noGrp="1"/>
          </p:cNvSpPr>
          <p:nvPr>
            <p:ph type="dt" sz="half" idx="10"/>
          </p:nvPr>
        </p:nvSpPr>
        <p:spPr/>
        <p:txBody>
          <a:bodyPr/>
          <a:lstStyle>
            <a:lvl1pPr>
              <a:defRPr b="0" i="0">
                <a:latin typeface="Helvetica" pitchFamily="2" charset="0"/>
              </a:defRPr>
            </a:lvl1pPr>
          </a:lstStyle>
          <a:p>
            <a:fld id="{7DE54394-0A55-9E4B-9093-4E3BE26D1CC3}" type="datetimeFigureOut">
              <a:rPr lang="en-US" smtClean="0"/>
              <a:pPr/>
              <a:t>6/22/2023</a:t>
            </a:fld>
            <a:endParaRPr lang="en-US" dirty="0"/>
          </a:p>
        </p:txBody>
      </p:sp>
      <p:sp>
        <p:nvSpPr>
          <p:cNvPr id="6" name="Footer Placeholder 5">
            <a:extLst>
              <a:ext uri="{FF2B5EF4-FFF2-40B4-BE49-F238E27FC236}">
                <a16:creationId xmlns:a16="http://schemas.microsoft.com/office/drawing/2014/main" id="{69DE51C2-51D1-2844-8B92-1AB1C256B38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41CC5F9-6DC8-594D-8441-39AD7AEACFD2}"/>
              </a:ext>
            </a:extLst>
          </p:cNvPr>
          <p:cNvSpPr>
            <a:spLocks noGrp="1"/>
          </p:cNvSpPr>
          <p:nvPr>
            <p:ph type="sldNum" sz="quarter" idx="12"/>
          </p:nvPr>
        </p:nvSpPr>
        <p:spPr/>
        <p:txBody>
          <a:bodyPr/>
          <a:lstStyle/>
          <a:p>
            <a:fld id="{8A16B8CB-D56F-2744-807F-154426EF1DF6}" type="slidenum">
              <a:rPr lang="en-US" smtClean="0"/>
              <a:t>‹#›</a:t>
            </a:fld>
            <a:endParaRPr lang="en-US"/>
          </a:p>
        </p:txBody>
      </p:sp>
      <p:sp>
        <p:nvSpPr>
          <p:cNvPr id="12" name="Text Placeholder 2">
            <a:extLst>
              <a:ext uri="{FF2B5EF4-FFF2-40B4-BE49-F238E27FC236}">
                <a16:creationId xmlns:a16="http://schemas.microsoft.com/office/drawing/2014/main" id="{ECD17435-89D2-1F4E-A337-D4EF05657D56}"/>
              </a:ext>
            </a:extLst>
          </p:cNvPr>
          <p:cNvSpPr>
            <a:spLocks noGrp="1"/>
          </p:cNvSpPr>
          <p:nvPr>
            <p:ph idx="13"/>
          </p:nvPr>
        </p:nvSpPr>
        <p:spPr>
          <a:xfrm>
            <a:off x="1220774" y="1322797"/>
            <a:ext cx="4803623" cy="4375144"/>
          </a:xfrm>
          <a:prstGeom prst="rect">
            <a:avLst/>
          </a:prstGeom>
        </p:spPr>
        <p:txBody>
          <a:bodyPr vert="horz" lIns="91440" tIns="45720" rIns="91440" bIns="45720" rtlCol="0">
            <a:normAutofit/>
          </a:bodyPr>
          <a:lstStyle>
            <a:lvl1pPr algn="l">
              <a:defRPr sz="2400" b="0" i="0" cap="none" baseline="0">
                <a:solidFill>
                  <a:srgbClr val="0033A0"/>
                </a:solidFill>
                <a:latin typeface="Georgia" panose="02040502050405020303" pitchFamily="18" charset="0"/>
              </a:defRPr>
            </a:lvl1pPr>
            <a:lvl2pPr marL="800080" indent="-342891" algn="l">
              <a:buFont typeface="Wingdings" pitchFamily="2" charset="2"/>
              <a:buChar char="§"/>
              <a:defRPr sz="2000" b="0" i="0">
                <a:solidFill>
                  <a:srgbClr val="0033A0"/>
                </a:solidFill>
                <a:latin typeface="Georgia" panose="02040502050405020303" pitchFamily="18" charset="0"/>
              </a:defRPr>
            </a:lvl2pPr>
            <a:lvl3pPr marL="1257269" indent="-342891" algn="l">
              <a:buFont typeface="Wingdings" pitchFamily="2" charset="2"/>
              <a:buChar char="§"/>
              <a:defRPr sz="1800" b="0" i="0">
                <a:solidFill>
                  <a:srgbClr val="0033A0"/>
                </a:solidFill>
                <a:latin typeface="Georgia" panose="02040502050405020303" pitchFamily="18" charset="0"/>
              </a:defRPr>
            </a:lvl3pPr>
            <a:lvl4pPr marL="1657309" indent="-285744" algn="l">
              <a:buFont typeface="Wingdings" pitchFamily="2" charset="2"/>
              <a:buChar char="§"/>
              <a:defRPr sz="1600" b="0" i="0">
                <a:solidFill>
                  <a:srgbClr val="0033A0"/>
                </a:solidFill>
                <a:latin typeface="Georgia" panose="02040502050405020303" pitchFamily="18" charset="0"/>
              </a:defRPr>
            </a:lvl4pPr>
            <a:lvl5pPr marL="2114498" indent="-285744" algn="l">
              <a:buFont typeface="Wingdings" pitchFamily="2" charset="2"/>
              <a:buChar char="§"/>
              <a:defRPr sz="1600" b="0" i="0">
                <a:solidFill>
                  <a:srgbClr val="0033A0"/>
                </a:solidFill>
                <a:latin typeface="Georgia" panose="02040502050405020303" pitchFamily="18"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Placeholder 1">
            <a:extLst>
              <a:ext uri="{FF2B5EF4-FFF2-40B4-BE49-F238E27FC236}">
                <a16:creationId xmlns:a16="http://schemas.microsoft.com/office/drawing/2014/main" id="{78C06CC2-3B19-CD43-9048-86377FCDC8E8}"/>
              </a:ext>
            </a:extLst>
          </p:cNvPr>
          <p:cNvSpPr>
            <a:spLocks noGrp="1"/>
          </p:cNvSpPr>
          <p:nvPr>
            <p:ph type="title" hasCustomPrompt="1"/>
          </p:nvPr>
        </p:nvSpPr>
        <p:spPr>
          <a:xfrm>
            <a:off x="1201000" y="177422"/>
            <a:ext cx="11299785" cy="594601"/>
          </a:xfrm>
          <a:prstGeom prst="rect">
            <a:avLst/>
          </a:prstGeom>
        </p:spPr>
        <p:txBody>
          <a:bodyPr vert="horz" lIns="91440" tIns="45720" rIns="91440" bIns="45720" rtlCol="0" anchor="ctr">
            <a:normAutofit/>
          </a:bodyPr>
          <a:lstStyle>
            <a:lvl1pPr algn="l">
              <a:defRPr sz="3200" kern="1300" baseline="0">
                <a:solidFill>
                  <a:schemeClr val="tx1"/>
                </a:solidFill>
                <a:latin typeface="Georgia" panose="02040502050405020303" pitchFamily="18" charset="0"/>
              </a:defRPr>
            </a:lvl1pPr>
          </a:lstStyle>
          <a:p>
            <a:r>
              <a:rPr lang="en-US" dirty="0"/>
              <a:t>Click to edit title style</a:t>
            </a:r>
          </a:p>
        </p:txBody>
      </p:sp>
    </p:spTree>
    <p:extLst>
      <p:ext uri="{BB962C8B-B14F-4D97-AF65-F5344CB8AC3E}">
        <p14:creationId xmlns:p14="http://schemas.microsoft.com/office/powerpoint/2010/main" val="12850281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4FB5DD81-E099-1941-8E8F-13B5792E756F}"/>
              </a:ext>
            </a:extLst>
          </p:cNvPr>
          <p:cNvSpPr>
            <a:spLocks noGrp="1"/>
          </p:cNvSpPr>
          <p:nvPr>
            <p:ph type="dt" sz="half" idx="10"/>
          </p:nvPr>
        </p:nvSpPr>
        <p:spPr/>
        <p:txBody>
          <a:bodyPr/>
          <a:lstStyle>
            <a:lvl1pPr>
              <a:defRPr b="0" i="0">
                <a:latin typeface="Helvetica" pitchFamily="2" charset="0"/>
              </a:defRPr>
            </a:lvl1pPr>
          </a:lstStyle>
          <a:p>
            <a:fld id="{7DE54394-0A55-9E4B-9093-4E3BE26D1CC3}" type="datetimeFigureOut">
              <a:rPr lang="en-US" smtClean="0"/>
              <a:pPr/>
              <a:t>6/22/2023</a:t>
            </a:fld>
            <a:endParaRPr lang="en-US" dirty="0"/>
          </a:p>
        </p:txBody>
      </p:sp>
      <p:sp>
        <p:nvSpPr>
          <p:cNvPr id="6" name="Footer Placeholder 5">
            <a:extLst>
              <a:ext uri="{FF2B5EF4-FFF2-40B4-BE49-F238E27FC236}">
                <a16:creationId xmlns:a16="http://schemas.microsoft.com/office/drawing/2014/main" id="{69DE51C2-51D1-2844-8B92-1AB1C256B38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41CC5F9-6DC8-594D-8441-39AD7AEACFD2}"/>
              </a:ext>
            </a:extLst>
          </p:cNvPr>
          <p:cNvSpPr>
            <a:spLocks noGrp="1"/>
          </p:cNvSpPr>
          <p:nvPr>
            <p:ph type="sldNum" sz="quarter" idx="12"/>
          </p:nvPr>
        </p:nvSpPr>
        <p:spPr/>
        <p:txBody>
          <a:bodyPr/>
          <a:lstStyle/>
          <a:p>
            <a:fld id="{8A16B8CB-D56F-2744-807F-154426EF1DF6}" type="slidenum">
              <a:rPr lang="en-US" smtClean="0"/>
              <a:t>‹#›</a:t>
            </a:fld>
            <a:endParaRPr lang="en-US"/>
          </a:p>
        </p:txBody>
      </p:sp>
      <p:sp>
        <p:nvSpPr>
          <p:cNvPr id="9" name="Title Placeholder 1">
            <a:extLst>
              <a:ext uri="{FF2B5EF4-FFF2-40B4-BE49-F238E27FC236}">
                <a16:creationId xmlns:a16="http://schemas.microsoft.com/office/drawing/2014/main" id="{D3283B63-1EA6-2245-9DAF-A3393D2DA29E}"/>
              </a:ext>
            </a:extLst>
          </p:cNvPr>
          <p:cNvSpPr>
            <a:spLocks noGrp="1"/>
          </p:cNvSpPr>
          <p:nvPr>
            <p:ph type="title" hasCustomPrompt="1"/>
          </p:nvPr>
        </p:nvSpPr>
        <p:spPr>
          <a:xfrm>
            <a:off x="1201000" y="177422"/>
            <a:ext cx="11299785" cy="594601"/>
          </a:xfrm>
          <a:prstGeom prst="rect">
            <a:avLst/>
          </a:prstGeom>
        </p:spPr>
        <p:txBody>
          <a:bodyPr vert="horz" lIns="91440" tIns="45720" rIns="91440" bIns="45720" rtlCol="0" anchor="ctr">
            <a:normAutofit/>
          </a:bodyPr>
          <a:lstStyle>
            <a:lvl1pPr algn="l">
              <a:defRPr sz="3200" kern="1300" baseline="0">
                <a:solidFill>
                  <a:schemeClr val="tx1"/>
                </a:solidFill>
                <a:latin typeface="Georgia" panose="02040502050405020303" pitchFamily="18" charset="0"/>
              </a:defRPr>
            </a:lvl1pPr>
          </a:lstStyle>
          <a:p>
            <a:r>
              <a:rPr lang="en-US" dirty="0"/>
              <a:t>Click to edit title style</a:t>
            </a:r>
          </a:p>
        </p:txBody>
      </p:sp>
    </p:spTree>
    <p:extLst>
      <p:ext uri="{BB962C8B-B14F-4D97-AF65-F5344CB8AC3E}">
        <p14:creationId xmlns:p14="http://schemas.microsoft.com/office/powerpoint/2010/main" val="1184425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3C27E90-5757-B245-A791-7CA09E19638A}"/>
              </a:ext>
            </a:extLst>
          </p:cNvPr>
          <p:cNvPicPr>
            <a:picLocks noChangeAspect="1"/>
          </p:cNvPicPr>
          <p:nvPr userDrawn="1"/>
        </p:nvPicPr>
        <p:blipFill>
          <a:blip r:embed="rId2"/>
          <a:stretch>
            <a:fillRect/>
          </a:stretch>
        </p:blipFill>
        <p:spPr>
          <a:xfrm>
            <a:off x="-1" y="0"/>
            <a:ext cx="12193471" cy="6858000"/>
          </a:xfrm>
          <a:prstGeom prst="rect">
            <a:avLst/>
          </a:prstGeom>
        </p:spPr>
      </p:pic>
      <p:sp>
        <p:nvSpPr>
          <p:cNvPr id="2" name="Date Placeholder 1">
            <a:extLst>
              <a:ext uri="{FF2B5EF4-FFF2-40B4-BE49-F238E27FC236}">
                <a16:creationId xmlns:a16="http://schemas.microsoft.com/office/drawing/2014/main" id="{4B62C740-F8C1-FF46-8CA9-BD5F4BF0A50F}"/>
              </a:ext>
            </a:extLst>
          </p:cNvPr>
          <p:cNvSpPr>
            <a:spLocks noGrp="1"/>
          </p:cNvSpPr>
          <p:nvPr>
            <p:ph type="dt" sz="half" idx="10"/>
          </p:nvPr>
        </p:nvSpPr>
        <p:spPr/>
        <p:txBody>
          <a:bodyPr/>
          <a:lstStyle>
            <a:lvl1pPr>
              <a:defRPr b="0" i="0">
                <a:latin typeface="Helvetica" pitchFamily="2" charset="0"/>
              </a:defRPr>
            </a:lvl1pPr>
          </a:lstStyle>
          <a:p>
            <a:fld id="{7DE54394-0A55-9E4B-9093-4E3BE26D1CC3}" type="datetimeFigureOut">
              <a:rPr lang="en-US" smtClean="0"/>
              <a:pPr/>
              <a:t>6/22/2023</a:t>
            </a:fld>
            <a:endParaRPr lang="en-US" dirty="0"/>
          </a:p>
        </p:txBody>
      </p:sp>
      <p:sp>
        <p:nvSpPr>
          <p:cNvPr id="3" name="Footer Placeholder 2">
            <a:extLst>
              <a:ext uri="{FF2B5EF4-FFF2-40B4-BE49-F238E27FC236}">
                <a16:creationId xmlns:a16="http://schemas.microsoft.com/office/drawing/2014/main" id="{D1E1F79D-61BE-A741-9261-0739EE055BE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069ACF0-3D9F-FB45-A2F7-2DEB25642522}"/>
              </a:ext>
            </a:extLst>
          </p:cNvPr>
          <p:cNvSpPr>
            <a:spLocks noGrp="1"/>
          </p:cNvSpPr>
          <p:nvPr>
            <p:ph type="sldNum" sz="quarter" idx="12"/>
          </p:nvPr>
        </p:nvSpPr>
        <p:spPr/>
        <p:txBody>
          <a:bodyPr/>
          <a:lstStyle/>
          <a:p>
            <a:fld id="{8A16B8CB-D56F-2744-807F-154426EF1DF6}" type="slidenum">
              <a:rPr lang="en-US" smtClean="0"/>
              <a:t>‹#›</a:t>
            </a:fld>
            <a:endParaRPr lang="en-US"/>
          </a:p>
        </p:txBody>
      </p:sp>
    </p:spTree>
    <p:extLst>
      <p:ext uri="{BB962C8B-B14F-4D97-AF65-F5344CB8AC3E}">
        <p14:creationId xmlns:p14="http://schemas.microsoft.com/office/powerpoint/2010/main" val="14625033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DE975A66-0C4D-E74B-A752-506B36EEDEF7}"/>
              </a:ext>
            </a:extLst>
          </p:cNvPr>
          <p:cNvSpPr>
            <a:spLocks noGrp="1"/>
          </p:cNvSpPr>
          <p:nvPr>
            <p:ph type="dt" sz="half" idx="2"/>
          </p:nvPr>
        </p:nvSpPr>
        <p:spPr>
          <a:xfrm>
            <a:off x="10317707" y="6183318"/>
            <a:ext cx="933160" cy="365125"/>
          </a:xfrm>
          <a:prstGeom prst="rect">
            <a:avLst/>
          </a:prstGeom>
        </p:spPr>
        <p:txBody>
          <a:bodyPr vert="horz" lIns="91440" tIns="45720" rIns="91440" bIns="45720" rtlCol="0" anchor="ctr"/>
          <a:lstStyle>
            <a:lvl1pPr algn="r">
              <a:defRPr sz="1100" baseline="0">
                <a:solidFill>
                  <a:schemeClr val="tx1"/>
                </a:solidFill>
              </a:defRPr>
            </a:lvl1pPr>
          </a:lstStyle>
          <a:p>
            <a:fld id="{7DE54394-0A55-9E4B-9093-4E3BE26D1CC3}" type="datetimeFigureOut">
              <a:rPr lang="en-US" smtClean="0">
                <a:latin typeface="Helvetica" pitchFamily="2" charset="0"/>
              </a:rPr>
              <a:pPr/>
              <a:t>6/22/2023</a:t>
            </a:fld>
            <a:endParaRPr lang="en-US" dirty="0">
              <a:latin typeface="Helvetica" pitchFamily="2" charset="0"/>
            </a:endParaRPr>
          </a:p>
        </p:txBody>
      </p:sp>
      <p:sp>
        <p:nvSpPr>
          <p:cNvPr id="5" name="Footer Placeholder 4">
            <a:extLst>
              <a:ext uri="{FF2B5EF4-FFF2-40B4-BE49-F238E27FC236}">
                <a16:creationId xmlns:a16="http://schemas.microsoft.com/office/drawing/2014/main" id="{27E37071-1953-F449-9911-5C43C3CE9F5E}"/>
              </a:ext>
            </a:extLst>
          </p:cNvPr>
          <p:cNvSpPr>
            <a:spLocks noGrp="1"/>
          </p:cNvSpPr>
          <p:nvPr>
            <p:ph type="ftr" sz="quarter" idx="3"/>
          </p:nvPr>
        </p:nvSpPr>
        <p:spPr>
          <a:xfrm>
            <a:off x="3057100" y="6183318"/>
            <a:ext cx="7376614" cy="365125"/>
          </a:xfrm>
          <a:prstGeom prst="rect">
            <a:avLst/>
          </a:prstGeom>
        </p:spPr>
        <p:txBody>
          <a:bodyPr vert="horz" lIns="91440" tIns="45720" rIns="91440" bIns="45720" rtlCol="0" anchor="ctr"/>
          <a:lstStyle>
            <a:lvl1pPr algn="ctr">
              <a:defRPr sz="1200" b="0" i="0" baseline="0">
                <a:solidFill>
                  <a:schemeClr val="tx1"/>
                </a:solidFill>
                <a:latin typeface="Helvetica" pitchFamily="2" charset="0"/>
              </a:defRPr>
            </a:lvl1pPr>
          </a:lstStyle>
          <a:p>
            <a:r>
              <a:rPr lang="en-US" dirty="0"/>
              <a:t>Add department / title name</a:t>
            </a:r>
          </a:p>
        </p:txBody>
      </p:sp>
      <p:sp>
        <p:nvSpPr>
          <p:cNvPr id="6" name="Slide Number Placeholder 5">
            <a:extLst>
              <a:ext uri="{FF2B5EF4-FFF2-40B4-BE49-F238E27FC236}">
                <a16:creationId xmlns:a16="http://schemas.microsoft.com/office/drawing/2014/main" id="{7604E634-0D26-394D-BB12-B982CDF63771}"/>
              </a:ext>
            </a:extLst>
          </p:cNvPr>
          <p:cNvSpPr>
            <a:spLocks noGrp="1"/>
          </p:cNvSpPr>
          <p:nvPr>
            <p:ph type="sldNum" sz="quarter" idx="4"/>
          </p:nvPr>
        </p:nvSpPr>
        <p:spPr>
          <a:xfrm>
            <a:off x="11290622" y="6183318"/>
            <a:ext cx="460552" cy="365125"/>
          </a:xfrm>
          <a:prstGeom prst="rect">
            <a:avLst/>
          </a:prstGeom>
        </p:spPr>
        <p:txBody>
          <a:bodyPr vert="horz" lIns="91440" tIns="45720" rIns="91440" bIns="45720" rtlCol="0" anchor="ctr"/>
          <a:lstStyle>
            <a:lvl1pPr algn="l">
              <a:defRPr sz="1200" b="0" i="0" baseline="0">
                <a:solidFill>
                  <a:schemeClr val="tx1"/>
                </a:solidFill>
                <a:latin typeface="Helvetica" pitchFamily="2" charset="0"/>
              </a:defRPr>
            </a:lvl1pPr>
          </a:lstStyle>
          <a:p>
            <a:fld id="{8A16B8CB-D56F-2744-807F-154426EF1DF6}" type="slidenum">
              <a:rPr lang="en-US" smtClean="0"/>
              <a:pPr/>
              <a:t>‹#›</a:t>
            </a:fld>
            <a:endParaRPr lang="en-US" dirty="0"/>
          </a:p>
        </p:txBody>
      </p:sp>
      <p:sp>
        <p:nvSpPr>
          <p:cNvPr id="13" name="Title Placeholder 12">
            <a:extLst>
              <a:ext uri="{FF2B5EF4-FFF2-40B4-BE49-F238E27FC236}">
                <a16:creationId xmlns:a16="http://schemas.microsoft.com/office/drawing/2014/main" id="{F49C8A26-9D16-E04A-980E-5DD0108FDDB2}"/>
              </a:ext>
            </a:extLst>
          </p:cNvPr>
          <p:cNvSpPr>
            <a:spLocks noGrp="1"/>
          </p:cNvSpPr>
          <p:nvPr>
            <p:ph type="title"/>
          </p:nvPr>
        </p:nvSpPr>
        <p:spPr>
          <a:xfrm>
            <a:off x="1318460" y="585442"/>
            <a:ext cx="10515600" cy="4424856"/>
          </a:xfrm>
          <a:prstGeom prst="rect">
            <a:avLst/>
          </a:prstGeom>
        </p:spPr>
        <p:txBody>
          <a:bodyPr vert="horz" lIns="91440" tIns="45720" rIns="91440" bIns="45720" rtlCol="0" anchor="ctr">
            <a:noAutofit/>
          </a:bodyPr>
          <a:lstStyle/>
          <a:p>
            <a:r>
              <a:rPr lang="en-US" dirty="0"/>
              <a:t>Click to edit </a:t>
            </a:r>
            <a:br>
              <a:rPr lang="en-US" dirty="0"/>
            </a:br>
            <a:r>
              <a:rPr lang="en-US" dirty="0"/>
              <a:t>Master title style</a:t>
            </a:r>
          </a:p>
        </p:txBody>
      </p:sp>
      <p:cxnSp>
        <p:nvCxnSpPr>
          <p:cNvPr id="12" name="Straight Connector 11">
            <a:extLst>
              <a:ext uri="{FF2B5EF4-FFF2-40B4-BE49-F238E27FC236}">
                <a16:creationId xmlns:a16="http://schemas.microsoft.com/office/drawing/2014/main" id="{25DF2674-7339-C84F-B2D7-B4544D96B62B}"/>
              </a:ext>
            </a:extLst>
          </p:cNvPr>
          <p:cNvCxnSpPr/>
          <p:nvPr userDrawn="1"/>
        </p:nvCxnSpPr>
        <p:spPr>
          <a:xfrm>
            <a:off x="11250866" y="6183318"/>
            <a:ext cx="0" cy="36512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Text Placeholder 2">
            <a:extLst>
              <a:ext uri="{FF2B5EF4-FFF2-40B4-BE49-F238E27FC236}">
                <a16:creationId xmlns:a16="http://schemas.microsoft.com/office/drawing/2014/main" id="{CF36C05F-ED3A-A549-A054-FE0517623086}"/>
              </a:ext>
            </a:extLst>
          </p:cNvPr>
          <p:cNvSpPr>
            <a:spLocks noGrp="1"/>
          </p:cNvSpPr>
          <p:nvPr>
            <p:ph type="body" idx="1"/>
          </p:nvPr>
        </p:nvSpPr>
        <p:spPr>
          <a:xfrm>
            <a:off x="1318461" y="5127686"/>
            <a:ext cx="10494626" cy="804591"/>
          </a:xfrm>
          <a:prstGeom prst="rect">
            <a:avLst/>
          </a:prstGeom>
        </p:spPr>
        <p:txBody>
          <a:bodyPr vert="horz" lIns="91440" tIns="45720" rIns="91440" bIns="45720" rtlCol="0">
            <a:normAutofit/>
          </a:bodyPr>
          <a:lstStyle/>
          <a:p>
            <a:pPr lvl="0"/>
            <a:r>
              <a:rPr lang="en-US" dirty="0"/>
              <a:t>Click to edit Master text styles</a:t>
            </a:r>
          </a:p>
        </p:txBody>
      </p:sp>
    </p:spTree>
    <p:extLst>
      <p:ext uri="{BB962C8B-B14F-4D97-AF65-F5344CB8AC3E}">
        <p14:creationId xmlns:p14="http://schemas.microsoft.com/office/powerpoint/2010/main" val="288833981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49" r:id="rId4"/>
    <p:sldLayoutId id="2147483652" r:id="rId5"/>
    <p:sldLayoutId id="2147483656" r:id="rId6"/>
    <p:sldLayoutId id="2147483660" r:id="rId7"/>
    <p:sldLayoutId id="2147483659" r:id="rId8"/>
  </p:sldLayoutIdLst>
  <p:txStyles>
    <p:titleStyle>
      <a:lvl1pPr algn="l" defTabSz="914377" rtl="0" eaLnBrk="1" latinLnBrk="0" hangingPunct="1">
        <a:lnSpc>
          <a:spcPct val="90000"/>
        </a:lnSpc>
        <a:spcBef>
          <a:spcPct val="0"/>
        </a:spcBef>
        <a:buNone/>
        <a:defRPr sz="4000" b="0" i="0" kern="1200" cap="none" baseline="0">
          <a:solidFill>
            <a:schemeClr val="bg1"/>
          </a:solidFill>
          <a:latin typeface="Georgia" panose="02040502050405020303" pitchFamily="18" charset="0"/>
          <a:ea typeface="+mj-ea"/>
          <a:cs typeface="+mj-cs"/>
        </a:defRPr>
      </a:lvl1pPr>
    </p:titleStyle>
    <p:bodyStyle>
      <a:lvl1pPr marL="0" indent="0" algn="l" defTabSz="914377" rtl="0" eaLnBrk="1" latinLnBrk="0" hangingPunct="1">
        <a:lnSpc>
          <a:spcPct val="90000"/>
        </a:lnSpc>
        <a:spcBef>
          <a:spcPts val="1000"/>
        </a:spcBef>
        <a:buFontTx/>
        <a:buNone/>
        <a:defRPr sz="2400" b="0" i="0" kern="1200" cap="none" baseline="0">
          <a:solidFill>
            <a:schemeClr val="bg1">
              <a:lumMod val="75000"/>
            </a:schemeClr>
          </a:solidFill>
          <a:latin typeface="Georgia" panose="02040502050405020303" pitchFamily="18" charset="0"/>
          <a:ea typeface="+mn-ea"/>
          <a:cs typeface="+mn-cs"/>
        </a:defRPr>
      </a:lvl1pPr>
      <a:lvl2pPr marL="457189" indent="0" algn="ctr" defTabSz="914377" rtl="0" eaLnBrk="1" latinLnBrk="0" hangingPunct="1">
        <a:lnSpc>
          <a:spcPct val="90000"/>
        </a:lnSpc>
        <a:spcBef>
          <a:spcPts val="500"/>
        </a:spcBef>
        <a:buFontTx/>
        <a:buNone/>
        <a:defRPr sz="2400" kern="1200">
          <a:solidFill>
            <a:schemeClr val="bg2"/>
          </a:solidFill>
          <a:latin typeface="+mn-lt"/>
          <a:ea typeface="+mn-ea"/>
          <a:cs typeface="+mn-cs"/>
        </a:defRPr>
      </a:lvl2pPr>
      <a:lvl3pPr marL="914377" indent="0" algn="ctr" defTabSz="914377" rtl="0" eaLnBrk="1" latinLnBrk="0" hangingPunct="1">
        <a:lnSpc>
          <a:spcPct val="90000"/>
        </a:lnSpc>
        <a:spcBef>
          <a:spcPts val="500"/>
        </a:spcBef>
        <a:buFontTx/>
        <a:buNone/>
        <a:defRPr sz="2000" kern="1200">
          <a:solidFill>
            <a:schemeClr val="bg2"/>
          </a:solidFill>
          <a:latin typeface="+mn-lt"/>
          <a:ea typeface="+mn-ea"/>
          <a:cs typeface="+mn-cs"/>
        </a:defRPr>
      </a:lvl3pPr>
      <a:lvl4pPr marL="1371566" indent="0" algn="ctr" defTabSz="914377" rtl="0" eaLnBrk="1" latinLnBrk="0" hangingPunct="1">
        <a:lnSpc>
          <a:spcPct val="90000"/>
        </a:lnSpc>
        <a:spcBef>
          <a:spcPts val="500"/>
        </a:spcBef>
        <a:buFontTx/>
        <a:buNone/>
        <a:defRPr sz="1800" kern="1200">
          <a:solidFill>
            <a:schemeClr val="bg2"/>
          </a:solidFill>
          <a:latin typeface="+mn-lt"/>
          <a:ea typeface="+mn-ea"/>
          <a:cs typeface="+mn-cs"/>
        </a:defRPr>
      </a:lvl4pPr>
      <a:lvl5pPr marL="1828754" indent="0" algn="ctr" defTabSz="914377" rtl="0" eaLnBrk="1" latinLnBrk="0" hangingPunct="1">
        <a:lnSpc>
          <a:spcPct val="90000"/>
        </a:lnSpc>
        <a:spcBef>
          <a:spcPts val="500"/>
        </a:spcBef>
        <a:buFontTx/>
        <a:buNone/>
        <a:defRPr sz="1800" kern="1200">
          <a:solidFill>
            <a:schemeClr val="bg2"/>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0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0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D6583B-7ABB-D649-9A16-A4E06519CF05}"/>
              </a:ext>
            </a:extLst>
          </p:cNvPr>
          <p:cNvSpPr>
            <a:spLocks noGrp="1"/>
          </p:cNvSpPr>
          <p:nvPr>
            <p:ph type="title"/>
          </p:nvPr>
        </p:nvSpPr>
        <p:spPr>
          <a:xfrm>
            <a:off x="677014" y="592266"/>
            <a:ext cx="5230435" cy="4424856"/>
          </a:xfrm>
        </p:spPr>
        <p:txBody>
          <a:bodyPr/>
          <a:lstStyle/>
          <a:p>
            <a:r>
              <a:rPr lang="en-US" dirty="0"/>
              <a:t>Systems of Equations – Solving with Substitution</a:t>
            </a:r>
          </a:p>
        </p:txBody>
      </p:sp>
      <p:sp>
        <p:nvSpPr>
          <p:cNvPr id="3" name="Content Placeholder 2">
            <a:extLst>
              <a:ext uri="{FF2B5EF4-FFF2-40B4-BE49-F238E27FC236}">
                <a16:creationId xmlns:a16="http://schemas.microsoft.com/office/drawing/2014/main" id="{21A10A7D-1E10-7946-97B3-1BB9616780C1}"/>
              </a:ext>
            </a:extLst>
          </p:cNvPr>
          <p:cNvSpPr>
            <a:spLocks noGrp="1"/>
          </p:cNvSpPr>
          <p:nvPr>
            <p:ph idx="1"/>
          </p:nvPr>
        </p:nvSpPr>
        <p:spPr>
          <a:xfrm>
            <a:off x="690100" y="5059446"/>
            <a:ext cx="5217349" cy="804591"/>
          </a:xfrm>
        </p:spPr>
        <p:txBody>
          <a:bodyPr>
            <a:normAutofit fontScale="92500" lnSpcReduction="10000"/>
          </a:bodyPr>
          <a:lstStyle/>
          <a:p>
            <a:r>
              <a:rPr lang="en-US" dirty="0"/>
              <a:t>Dr. Chloe Urbanski Wawrzyniak</a:t>
            </a:r>
          </a:p>
          <a:p>
            <a:r>
              <a:rPr lang="en-US" dirty="0"/>
              <a:t>ChloeUWawrzyniak@uky.edu</a:t>
            </a:r>
          </a:p>
        </p:txBody>
      </p:sp>
    </p:spTree>
    <p:extLst>
      <p:ext uri="{BB962C8B-B14F-4D97-AF65-F5344CB8AC3E}">
        <p14:creationId xmlns:p14="http://schemas.microsoft.com/office/powerpoint/2010/main" val="10812564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70597A-9455-028D-59D2-0F2C854D3BCD}"/>
              </a:ext>
            </a:extLst>
          </p:cNvPr>
          <p:cNvSpPr>
            <a:spLocks noGrp="1"/>
          </p:cNvSpPr>
          <p:nvPr>
            <p:ph type="title"/>
          </p:nvPr>
        </p:nvSpPr>
        <p:spPr/>
        <p:txBody>
          <a:bodyPr/>
          <a:lstStyle/>
          <a:p>
            <a:r>
              <a:rPr lang="en-US" dirty="0"/>
              <a:t>Example: Checking your work (multiple-choice)</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21863D9-1239-1A13-6BCB-6C27A9A42ED6}"/>
                  </a:ext>
                </a:extLst>
              </p:cNvPr>
              <p:cNvSpPr>
                <a:spLocks noGrp="1"/>
              </p:cNvSpPr>
              <p:nvPr>
                <p:ph idx="1"/>
              </p:nvPr>
            </p:nvSpPr>
            <p:spPr/>
            <p:txBody>
              <a:bodyPr/>
              <a:lstStyle/>
              <a:p>
                <a:r>
                  <a:rPr lang="en-US" dirty="0"/>
                  <a:t>We just solved following system of equations using substitution.</a:t>
                </a:r>
              </a:p>
              <a:p>
                <a:pPr/>
                <a14:m>
                  <m:oMathPara xmlns:m="http://schemas.openxmlformats.org/officeDocument/2006/math">
                    <m:oMathParaPr>
                      <m:jc m:val="centerGroup"/>
                    </m:oMathParaPr>
                    <m:oMath xmlns:m="http://schemas.openxmlformats.org/officeDocument/2006/math">
                      <m:d>
                        <m:dPr>
                          <m:begChr m:val="{"/>
                          <m:endChr m:val=""/>
                          <m:ctrlPr>
                            <a:rPr lang="en-US" i="1" smtClean="0">
                              <a:latin typeface="Cambria Math" panose="02040503050406030204" pitchFamily="18" charset="0"/>
                            </a:rPr>
                          </m:ctrlPr>
                        </m:dPr>
                        <m:e>
                          <m:eqArr>
                            <m:eqArrPr>
                              <m:ctrlPr>
                                <a:rPr lang="en-US" i="1" smtClean="0">
                                  <a:latin typeface="Cambria Math" panose="02040503050406030204" pitchFamily="18" charset="0"/>
                                </a:rPr>
                              </m:ctrlPr>
                            </m:eqArrPr>
                            <m:e>
                              <m:r>
                                <a:rPr lang="en-US" b="0" i="1" smtClean="0">
                                  <a:latin typeface="Cambria Math" panose="02040503050406030204" pitchFamily="18" charset="0"/>
                                </a:rPr>
                                <m:t>𝑦</m:t>
                              </m:r>
                              <m:r>
                                <a:rPr lang="en-US" b="0" i="1" smtClean="0">
                                  <a:latin typeface="Cambria Math" panose="02040503050406030204" pitchFamily="18" charset="0"/>
                                </a:rPr>
                                <m:t>−3</m:t>
                              </m:r>
                              <m:r>
                                <a:rPr lang="en-US" b="0" i="1" smtClean="0">
                                  <a:latin typeface="Cambria Math" panose="02040503050406030204" pitchFamily="18" charset="0"/>
                                </a:rPr>
                                <m:t>𝑥</m:t>
                              </m:r>
                              <m:r>
                                <a:rPr lang="en-US" b="0" i="1" smtClean="0">
                                  <a:latin typeface="Cambria Math" panose="02040503050406030204" pitchFamily="18" charset="0"/>
                                </a:rPr>
                                <m:t>=5</m:t>
                              </m:r>
                            </m:e>
                            <m:e>
                              <m:r>
                                <a:rPr lang="en-US" b="0" i="1" smtClean="0">
                                  <a:latin typeface="Cambria Math" panose="02040503050406030204" pitchFamily="18" charset="0"/>
                                </a:rPr>
                                <m:t>9=−</m:t>
                              </m:r>
                              <m:r>
                                <a:rPr lang="en-US" b="0" i="1" smtClean="0">
                                  <a:latin typeface="Cambria Math" panose="02040503050406030204" pitchFamily="18" charset="0"/>
                                </a:rPr>
                                <m:t>𝑥</m:t>
                              </m:r>
                              <m:r>
                                <a:rPr lang="en-US" b="0" i="1" smtClean="0">
                                  <a:latin typeface="Cambria Math" panose="02040503050406030204" pitchFamily="18" charset="0"/>
                                </a:rPr>
                                <m:t>+4</m:t>
                              </m:r>
                              <m:r>
                                <a:rPr lang="en-US" b="0" i="1" smtClean="0">
                                  <a:latin typeface="Cambria Math" panose="02040503050406030204" pitchFamily="18" charset="0"/>
                                </a:rPr>
                                <m:t>𝑦</m:t>
                              </m:r>
                            </m:e>
                          </m:eqArr>
                        </m:e>
                      </m:d>
                    </m:oMath>
                  </m:oMathPara>
                </a14:m>
                <a:endParaRPr lang="en-US" dirty="0"/>
              </a:p>
              <a:p>
                <a:r>
                  <a:rPr lang="en-US" dirty="0"/>
                  <a:t>Now, we want to check our work.</a:t>
                </a:r>
              </a:p>
              <a:p>
                <a:r>
                  <a:rPr lang="en-US" dirty="0"/>
                  <a:t>When you plug the point we got into the first equation, do you get something that is true?</a:t>
                </a:r>
              </a:p>
              <a:p>
                <a:pPr marL="457200" indent="-457200">
                  <a:buAutoNum type="alphaUcPeriod"/>
                </a:pPr>
                <a:r>
                  <a:rPr lang="en-US" dirty="0"/>
                  <a:t>Yes</a:t>
                </a:r>
              </a:p>
              <a:p>
                <a:pPr marL="457200" indent="-457200">
                  <a:buAutoNum type="alphaUcPeriod"/>
                </a:pPr>
                <a:r>
                  <a:rPr lang="en-US" dirty="0"/>
                  <a:t>No</a:t>
                </a:r>
              </a:p>
            </p:txBody>
          </p:sp>
        </mc:Choice>
        <mc:Fallback xmlns="">
          <p:sp>
            <p:nvSpPr>
              <p:cNvPr id="3" name="Content Placeholder 2">
                <a:extLst>
                  <a:ext uri="{FF2B5EF4-FFF2-40B4-BE49-F238E27FC236}">
                    <a16:creationId xmlns:a16="http://schemas.microsoft.com/office/drawing/2014/main" id="{321863D9-1239-1A13-6BCB-6C27A9A42ED6}"/>
                  </a:ext>
                </a:extLst>
              </p:cNvPr>
              <p:cNvSpPr>
                <a:spLocks noGrp="1" noRot="1" noChangeAspect="1" noMove="1" noResize="1" noEditPoints="1" noAdjustHandles="1" noChangeArrowheads="1" noChangeShapeType="1" noTextEdit="1"/>
              </p:cNvSpPr>
              <p:nvPr>
                <p:ph idx="1"/>
              </p:nvPr>
            </p:nvSpPr>
            <p:spPr>
              <a:blipFill>
                <a:blip r:embed="rId2"/>
                <a:stretch>
                  <a:fillRect l="-955" t="-1907"/>
                </a:stretch>
              </a:blipFill>
            </p:spPr>
            <p:txBody>
              <a:bodyPr/>
              <a:lstStyle/>
              <a:p>
                <a:r>
                  <a:rPr lang="en-US">
                    <a:noFill/>
                  </a:rPr>
                  <a:t> </a:t>
                </a:r>
              </a:p>
            </p:txBody>
          </p:sp>
        </mc:Fallback>
      </mc:AlternateContent>
    </p:spTree>
    <p:extLst>
      <p:ext uri="{BB962C8B-B14F-4D97-AF65-F5344CB8AC3E}">
        <p14:creationId xmlns:p14="http://schemas.microsoft.com/office/powerpoint/2010/main" val="32624990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70597A-9455-028D-59D2-0F2C854D3BCD}"/>
              </a:ext>
            </a:extLst>
          </p:cNvPr>
          <p:cNvSpPr>
            <a:spLocks noGrp="1"/>
          </p:cNvSpPr>
          <p:nvPr>
            <p:ph type="title"/>
          </p:nvPr>
        </p:nvSpPr>
        <p:spPr/>
        <p:txBody>
          <a:bodyPr/>
          <a:lstStyle/>
          <a:p>
            <a:r>
              <a:rPr lang="en-US" dirty="0"/>
              <a:t>Example: Checking your work (multiple-choice)</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21863D9-1239-1A13-6BCB-6C27A9A42ED6}"/>
                  </a:ext>
                </a:extLst>
              </p:cNvPr>
              <p:cNvSpPr>
                <a:spLocks noGrp="1"/>
              </p:cNvSpPr>
              <p:nvPr>
                <p:ph idx="1"/>
              </p:nvPr>
            </p:nvSpPr>
            <p:spPr/>
            <p:txBody>
              <a:bodyPr/>
              <a:lstStyle/>
              <a:p>
                <a:r>
                  <a:rPr lang="en-US" dirty="0"/>
                  <a:t>We just solved following system of equations using substitution.</a:t>
                </a:r>
              </a:p>
              <a:p>
                <a:pPr/>
                <a14:m>
                  <m:oMathPara xmlns:m="http://schemas.openxmlformats.org/officeDocument/2006/math">
                    <m:oMathParaPr>
                      <m:jc m:val="centerGroup"/>
                    </m:oMathParaPr>
                    <m:oMath xmlns:m="http://schemas.openxmlformats.org/officeDocument/2006/math">
                      <m:d>
                        <m:dPr>
                          <m:begChr m:val="{"/>
                          <m:endChr m:val=""/>
                          <m:ctrlPr>
                            <a:rPr lang="en-US" i="1" smtClean="0">
                              <a:latin typeface="Cambria Math" panose="02040503050406030204" pitchFamily="18" charset="0"/>
                            </a:rPr>
                          </m:ctrlPr>
                        </m:dPr>
                        <m:e>
                          <m:eqArr>
                            <m:eqArrPr>
                              <m:ctrlPr>
                                <a:rPr lang="en-US" i="1" smtClean="0">
                                  <a:latin typeface="Cambria Math" panose="02040503050406030204" pitchFamily="18" charset="0"/>
                                </a:rPr>
                              </m:ctrlPr>
                            </m:eqArrPr>
                            <m:e>
                              <m:r>
                                <a:rPr lang="en-US" b="0" i="1" smtClean="0">
                                  <a:latin typeface="Cambria Math" panose="02040503050406030204" pitchFamily="18" charset="0"/>
                                </a:rPr>
                                <m:t>𝑦</m:t>
                              </m:r>
                              <m:r>
                                <a:rPr lang="en-US" b="0" i="1" smtClean="0">
                                  <a:latin typeface="Cambria Math" panose="02040503050406030204" pitchFamily="18" charset="0"/>
                                </a:rPr>
                                <m:t>−3</m:t>
                              </m:r>
                              <m:r>
                                <a:rPr lang="en-US" b="0" i="1" smtClean="0">
                                  <a:latin typeface="Cambria Math" panose="02040503050406030204" pitchFamily="18" charset="0"/>
                                </a:rPr>
                                <m:t>𝑥</m:t>
                              </m:r>
                              <m:r>
                                <a:rPr lang="en-US" b="0" i="1" smtClean="0">
                                  <a:latin typeface="Cambria Math" panose="02040503050406030204" pitchFamily="18" charset="0"/>
                                </a:rPr>
                                <m:t>=5</m:t>
                              </m:r>
                            </m:e>
                            <m:e>
                              <m:r>
                                <a:rPr lang="en-US" b="0" i="1" smtClean="0">
                                  <a:latin typeface="Cambria Math" panose="02040503050406030204" pitchFamily="18" charset="0"/>
                                </a:rPr>
                                <m:t>9=−</m:t>
                              </m:r>
                              <m:r>
                                <a:rPr lang="en-US" b="0" i="1" smtClean="0">
                                  <a:latin typeface="Cambria Math" panose="02040503050406030204" pitchFamily="18" charset="0"/>
                                </a:rPr>
                                <m:t>𝑥</m:t>
                              </m:r>
                              <m:r>
                                <a:rPr lang="en-US" b="0" i="1" smtClean="0">
                                  <a:latin typeface="Cambria Math" panose="02040503050406030204" pitchFamily="18" charset="0"/>
                                </a:rPr>
                                <m:t>+4</m:t>
                              </m:r>
                              <m:r>
                                <a:rPr lang="en-US" b="0" i="1" smtClean="0">
                                  <a:latin typeface="Cambria Math" panose="02040503050406030204" pitchFamily="18" charset="0"/>
                                </a:rPr>
                                <m:t>𝑦</m:t>
                              </m:r>
                            </m:e>
                          </m:eqArr>
                        </m:e>
                      </m:d>
                    </m:oMath>
                  </m:oMathPara>
                </a14:m>
                <a:endParaRPr lang="en-US" dirty="0"/>
              </a:p>
              <a:p>
                <a:r>
                  <a:rPr lang="en-US" dirty="0"/>
                  <a:t>Now, we want to check our work.</a:t>
                </a:r>
              </a:p>
              <a:p>
                <a:r>
                  <a:rPr lang="en-US" dirty="0"/>
                  <a:t>When you plug the point we got into the second equation, do you get something that is true?</a:t>
                </a:r>
              </a:p>
              <a:p>
                <a:pPr marL="457200" indent="-457200">
                  <a:buAutoNum type="alphaUcPeriod"/>
                </a:pPr>
                <a:r>
                  <a:rPr lang="en-US" dirty="0"/>
                  <a:t>Yes</a:t>
                </a:r>
              </a:p>
              <a:p>
                <a:pPr marL="457200" indent="-457200">
                  <a:buAutoNum type="alphaUcPeriod"/>
                </a:pPr>
                <a:r>
                  <a:rPr lang="en-US" dirty="0"/>
                  <a:t>No</a:t>
                </a:r>
              </a:p>
            </p:txBody>
          </p:sp>
        </mc:Choice>
        <mc:Fallback xmlns="">
          <p:sp>
            <p:nvSpPr>
              <p:cNvPr id="3" name="Content Placeholder 2">
                <a:extLst>
                  <a:ext uri="{FF2B5EF4-FFF2-40B4-BE49-F238E27FC236}">
                    <a16:creationId xmlns:a16="http://schemas.microsoft.com/office/drawing/2014/main" id="{321863D9-1239-1A13-6BCB-6C27A9A42ED6}"/>
                  </a:ext>
                </a:extLst>
              </p:cNvPr>
              <p:cNvSpPr>
                <a:spLocks noGrp="1" noRot="1" noChangeAspect="1" noMove="1" noResize="1" noEditPoints="1" noAdjustHandles="1" noChangeArrowheads="1" noChangeShapeType="1" noTextEdit="1"/>
              </p:cNvSpPr>
              <p:nvPr>
                <p:ph idx="1"/>
              </p:nvPr>
            </p:nvSpPr>
            <p:spPr>
              <a:blipFill>
                <a:blip r:embed="rId2"/>
                <a:stretch>
                  <a:fillRect l="-955" t="-1907"/>
                </a:stretch>
              </a:blipFill>
            </p:spPr>
            <p:txBody>
              <a:bodyPr/>
              <a:lstStyle/>
              <a:p>
                <a:r>
                  <a:rPr lang="en-US">
                    <a:noFill/>
                  </a:rPr>
                  <a:t> </a:t>
                </a:r>
              </a:p>
            </p:txBody>
          </p:sp>
        </mc:Fallback>
      </mc:AlternateContent>
    </p:spTree>
    <p:extLst>
      <p:ext uri="{BB962C8B-B14F-4D97-AF65-F5344CB8AC3E}">
        <p14:creationId xmlns:p14="http://schemas.microsoft.com/office/powerpoint/2010/main" val="18257679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70597A-9455-028D-59D2-0F2C854D3BCD}"/>
              </a:ext>
            </a:extLst>
          </p:cNvPr>
          <p:cNvSpPr>
            <a:spLocks noGrp="1"/>
          </p:cNvSpPr>
          <p:nvPr>
            <p:ph type="title"/>
          </p:nvPr>
        </p:nvSpPr>
        <p:spPr/>
        <p:txBody>
          <a:bodyPr/>
          <a:lstStyle/>
          <a:p>
            <a:r>
              <a:rPr lang="en-US" dirty="0"/>
              <a:t>Example: Checking your work</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21863D9-1239-1A13-6BCB-6C27A9A42ED6}"/>
                  </a:ext>
                </a:extLst>
              </p:cNvPr>
              <p:cNvSpPr>
                <a:spLocks noGrp="1"/>
              </p:cNvSpPr>
              <p:nvPr>
                <p:ph idx="1"/>
              </p:nvPr>
            </p:nvSpPr>
            <p:spPr/>
            <p:txBody>
              <a:bodyPr/>
              <a:lstStyle/>
              <a:p>
                <a:r>
                  <a:rPr lang="en-US" dirty="0"/>
                  <a:t>We just solved following system of equations using substitution.</a:t>
                </a:r>
              </a:p>
              <a:p>
                <a:pPr/>
                <a14:m>
                  <m:oMathPara xmlns:m="http://schemas.openxmlformats.org/officeDocument/2006/math">
                    <m:oMathParaPr>
                      <m:jc m:val="centerGroup"/>
                    </m:oMathParaPr>
                    <m:oMath xmlns:m="http://schemas.openxmlformats.org/officeDocument/2006/math">
                      <m:d>
                        <m:dPr>
                          <m:begChr m:val="{"/>
                          <m:endChr m:val=""/>
                          <m:ctrlPr>
                            <a:rPr lang="en-US" i="1" smtClean="0">
                              <a:latin typeface="Cambria Math" panose="02040503050406030204" pitchFamily="18" charset="0"/>
                            </a:rPr>
                          </m:ctrlPr>
                        </m:dPr>
                        <m:e>
                          <m:eqArr>
                            <m:eqArrPr>
                              <m:ctrlPr>
                                <a:rPr lang="en-US" i="1" smtClean="0">
                                  <a:latin typeface="Cambria Math" panose="02040503050406030204" pitchFamily="18" charset="0"/>
                                </a:rPr>
                              </m:ctrlPr>
                            </m:eqArrPr>
                            <m:e>
                              <m:r>
                                <a:rPr lang="en-US" b="0" i="1" smtClean="0">
                                  <a:latin typeface="Cambria Math" panose="02040503050406030204" pitchFamily="18" charset="0"/>
                                </a:rPr>
                                <m:t>𝑦</m:t>
                              </m:r>
                              <m:r>
                                <a:rPr lang="en-US" b="0" i="1" smtClean="0">
                                  <a:latin typeface="Cambria Math" panose="02040503050406030204" pitchFamily="18" charset="0"/>
                                </a:rPr>
                                <m:t>−3</m:t>
                              </m:r>
                              <m:r>
                                <a:rPr lang="en-US" b="0" i="1" smtClean="0">
                                  <a:latin typeface="Cambria Math" panose="02040503050406030204" pitchFamily="18" charset="0"/>
                                </a:rPr>
                                <m:t>𝑥</m:t>
                              </m:r>
                              <m:r>
                                <a:rPr lang="en-US" b="0" i="1" smtClean="0">
                                  <a:latin typeface="Cambria Math" panose="02040503050406030204" pitchFamily="18" charset="0"/>
                                </a:rPr>
                                <m:t>=5</m:t>
                              </m:r>
                            </m:e>
                            <m:e>
                              <m:r>
                                <a:rPr lang="en-US" b="0" i="1" smtClean="0">
                                  <a:latin typeface="Cambria Math" panose="02040503050406030204" pitchFamily="18" charset="0"/>
                                </a:rPr>
                                <m:t>9=−</m:t>
                              </m:r>
                              <m:r>
                                <a:rPr lang="en-US" b="0" i="1" smtClean="0">
                                  <a:latin typeface="Cambria Math" panose="02040503050406030204" pitchFamily="18" charset="0"/>
                                </a:rPr>
                                <m:t>𝑥</m:t>
                              </m:r>
                              <m:r>
                                <a:rPr lang="en-US" b="0" i="1" smtClean="0">
                                  <a:latin typeface="Cambria Math" panose="02040503050406030204" pitchFamily="18" charset="0"/>
                                </a:rPr>
                                <m:t>+4</m:t>
                              </m:r>
                              <m:r>
                                <a:rPr lang="en-US" b="0" i="1" smtClean="0">
                                  <a:latin typeface="Cambria Math" panose="02040503050406030204" pitchFamily="18" charset="0"/>
                                </a:rPr>
                                <m:t>𝑦</m:t>
                              </m:r>
                            </m:e>
                          </m:eqArr>
                        </m:e>
                      </m:d>
                    </m:oMath>
                  </m:oMathPara>
                </a14:m>
                <a:endParaRPr lang="en-US" dirty="0"/>
              </a:p>
              <a:p>
                <a:r>
                  <a:rPr lang="en-US" dirty="0"/>
                  <a:t>Now, we want to check our work.</a:t>
                </a:r>
              </a:p>
            </p:txBody>
          </p:sp>
        </mc:Choice>
        <mc:Fallback xmlns="">
          <p:sp>
            <p:nvSpPr>
              <p:cNvPr id="3" name="Content Placeholder 2">
                <a:extLst>
                  <a:ext uri="{FF2B5EF4-FFF2-40B4-BE49-F238E27FC236}">
                    <a16:creationId xmlns:a16="http://schemas.microsoft.com/office/drawing/2014/main" id="{321863D9-1239-1A13-6BCB-6C27A9A42ED6}"/>
                  </a:ext>
                </a:extLst>
              </p:cNvPr>
              <p:cNvSpPr>
                <a:spLocks noGrp="1" noRot="1" noChangeAspect="1" noMove="1" noResize="1" noEditPoints="1" noAdjustHandles="1" noChangeArrowheads="1" noChangeShapeType="1" noTextEdit="1"/>
              </p:cNvSpPr>
              <p:nvPr>
                <p:ph idx="1"/>
              </p:nvPr>
            </p:nvSpPr>
            <p:spPr>
              <a:blipFill>
                <a:blip r:embed="rId2"/>
                <a:stretch>
                  <a:fillRect l="-955" t="-1907"/>
                </a:stretch>
              </a:blipFill>
            </p:spPr>
            <p:txBody>
              <a:bodyPr/>
              <a:lstStyle/>
              <a:p>
                <a:r>
                  <a:rPr lang="en-US">
                    <a:noFill/>
                  </a:rPr>
                  <a:t> </a:t>
                </a:r>
              </a:p>
            </p:txBody>
          </p:sp>
        </mc:Fallback>
      </mc:AlternateContent>
    </p:spTree>
    <p:extLst>
      <p:ext uri="{BB962C8B-B14F-4D97-AF65-F5344CB8AC3E}">
        <p14:creationId xmlns:p14="http://schemas.microsoft.com/office/powerpoint/2010/main" val="19515131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3C29A6-1C7A-F211-10BE-8341D465F87F}"/>
              </a:ext>
            </a:extLst>
          </p:cNvPr>
          <p:cNvSpPr>
            <a:spLocks noGrp="1"/>
          </p:cNvSpPr>
          <p:nvPr>
            <p:ph type="title"/>
          </p:nvPr>
        </p:nvSpPr>
        <p:spPr/>
        <p:txBody>
          <a:bodyPr/>
          <a:lstStyle/>
          <a:p>
            <a:r>
              <a:rPr lang="en-US" dirty="0"/>
              <a:t>Example</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FE9D7D3A-496F-19A2-A029-FAC2F83A41C6}"/>
                  </a:ext>
                </a:extLst>
              </p:cNvPr>
              <p:cNvSpPr>
                <a:spLocks noGrp="1"/>
              </p:cNvSpPr>
              <p:nvPr>
                <p:ph idx="1"/>
              </p:nvPr>
            </p:nvSpPr>
            <p:spPr/>
            <p:txBody>
              <a:bodyPr/>
              <a:lstStyle/>
              <a:p>
                <a:r>
                  <a:rPr lang="en-US" dirty="0"/>
                  <a:t>Solve the following system of equations.</a:t>
                </a:r>
                <a:endParaRPr lang="en-US" baseline="-25000" dirty="0"/>
              </a:p>
              <a:p>
                <a:pPr/>
                <a14:m>
                  <m:oMathPara xmlns:m="http://schemas.openxmlformats.org/officeDocument/2006/math">
                    <m:oMathParaPr>
                      <m:jc m:val="centerGroup"/>
                    </m:oMathParaPr>
                    <m:oMath xmlns:m="http://schemas.openxmlformats.org/officeDocument/2006/math">
                      <m:d>
                        <m:dPr>
                          <m:begChr m:val="{"/>
                          <m:endChr m:val=""/>
                          <m:ctrlPr>
                            <a:rPr lang="en-US" i="1" smtClean="0">
                              <a:latin typeface="Cambria Math" panose="02040503050406030204" pitchFamily="18" charset="0"/>
                            </a:rPr>
                          </m:ctrlPr>
                        </m:dPr>
                        <m:e>
                          <m:eqArr>
                            <m:eqArrPr>
                              <m:ctrlPr>
                                <a:rPr lang="en-US" i="1" smtClean="0">
                                  <a:latin typeface="Cambria Math" panose="02040503050406030204" pitchFamily="18" charset="0"/>
                                </a:rPr>
                              </m:ctrlPr>
                            </m:eqArrPr>
                            <m:e>
                              <m:r>
                                <a:rPr lang="en-US" b="0" i="1" smtClean="0">
                                  <a:latin typeface="Cambria Math" panose="02040503050406030204" pitchFamily="18" charset="0"/>
                                </a:rPr>
                                <m:t>𝑦</m:t>
                              </m:r>
                              <m:r>
                                <a:rPr lang="en-US" b="0" i="1" smtClean="0">
                                  <a:latin typeface="Cambria Math" panose="02040503050406030204" pitchFamily="18" charset="0"/>
                                </a:rPr>
                                <m:t>=−3</m:t>
                              </m:r>
                              <m:r>
                                <a:rPr lang="en-US" b="0" i="1" smtClean="0">
                                  <a:latin typeface="Cambria Math" panose="02040503050406030204" pitchFamily="18" charset="0"/>
                                </a:rPr>
                                <m:t>𝑥</m:t>
                              </m:r>
                              <m:r>
                                <a:rPr lang="en-US" b="0" i="1" smtClean="0">
                                  <a:latin typeface="Cambria Math" panose="02040503050406030204" pitchFamily="18" charset="0"/>
                                </a:rPr>
                                <m:t>+5</m:t>
                              </m:r>
                            </m:e>
                            <m:e>
                              <m:r>
                                <a:rPr lang="en-US" b="0" i="1" smtClean="0">
                                  <a:latin typeface="Cambria Math" panose="02040503050406030204" pitchFamily="18" charset="0"/>
                                </a:rPr>
                                <m:t>9=</m:t>
                              </m:r>
                              <m:r>
                                <a:rPr lang="en-US" b="0" i="1" smtClean="0">
                                  <a:latin typeface="Cambria Math" panose="02040503050406030204" pitchFamily="18" charset="0"/>
                                </a:rPr>
                                <m:t>𝑦</m:t>
                              </m:r>
                              <m:r>
                                <a:rPr lang="en-US" b="0" i="1" smtClean="0">
                                  <a:latin typeface="Cambria Math" panose="02040503050406030204" pitchFamily="18" charset="0"/>
                                </a:rPr>
                                <m:t>+3</m:t>
                              </m:r>
                              <m:r>
                                <a:rPr lang="en-US" b="0" i="1" smtClean="0">
                                  <a:latin typeface="Cambria Math" panose="02040503050406030204" pitchFamily="18" charset="0"/>
                                </a:rPr>
                                <m:t>𝑥</m:t>
                              </m:r>
                            </m:e>
                          </m:eqArr>
                        </m:e>
                      </m:d>
                    </m:oMath>
                  </m:oMathPara>
                </a14:m>
                <a:endParaRPr lang="en-US" dirty="0"/>
              </a:p>
            </p:txBody>
          </p:sp>
        </mc:Choice>
        <mc:Fallback xmlns="">
          <p:sp>
            <p:nvSpPr>
              <p:cNvPr id="3" name="Content Placeholder 2">
                <a:extLst>
                  <a:ext uri="{FF2B5EF4-FFF2-40B4-BE49-F238E27FC236}">
                    <a16:creationId xmlns:a16="http://schemas.microsoft.com/office/drawing/2014/main" id="{FE9D7D3A-496F-19A2-A029-FAC2F83A41C6}"/>
                  </a:ext>
                </a:extLst>
              </p:cNvPr>
              <p:cNvSpPr>
                <a:spLocks noGrp="1" noRot="1" noChangeAspect="1" noMove="1" noResize="1" noEditPoints="1" noAdjustHandles="1" noChangeArrowheads="1" noChangeShapeType="1" noTextEdit="1"/>
              </p:cNvSpPr>
              <p:nvPr>
                <p:ph idx="1"/>
              </p:nvPr>
            </p:nvSpPr>
            <p:spPr>
              <a:blipFill>
                <a:blip r:embed="rId2"/>
                <a:stretch>
                  <a:fillRect l="-955" t="-1907"/>
                </a:stretch>
              </a:blipFill>
            </p:spPr>
            <p:txBody>
              <a:bodyPr/>
              <a:lstStyle/>
              <a:p>
                <a:r>
                  <a:rPr lang="en-US">
                    <a:noFill/>
                  </a:rPr>
                  <a:t> </a:t>
                </a:r>
              </a:p>
            </p:txBody>
          </p:sp>
        </mc:Fallback>
      </mc:AlternateContent>
    </p:spTree>
    <p:extLst>
      <p:ext uri="{BB962C8B-B14F-4D97-AF65-F5344CB8AC3E}">
        <p14:creationId xmlns:p14="http://schemas.microsoft.com/office/powerpoint/2010/main" val="26179262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CFCC10-4A09-5BE2-FCB5-4A59382A421E}"/>
              </a:ext>
            </a:extLst>
          </p:cNvPr>
          <p:cNvSpPr>
            <a:spLocks noGrp="1"/>
          </p:cNvSpPr>
          <p:nvPr>
            <p:ph type="title"/>
          </p:nvPr>
        </p:nvSpPr>
        <p:spPr/>
        <p:txBody>
          <a:bodyPr/>
          <a:lstStyle/>
          <a:p>
            <a:r>
              <a:rPr lang="en-US" dirty="0"/>
              <a:t>iClicker Question (short-answer)</a:t>
            </a:r>
          </a:p>
        </p:txBody>
      </p:sp>
      <p:sp>
        <p:nvSpPr>
          <p:cNvPr id="3" name="Content Placeholder 2">
            <a:extLst>
              <a:ext uri="{FF2B5EF4-FFF2-40B4-BE49-F238E27FC236}">
                <a16:creationId xmlns:a16="http://schemas.microsoft.com/office/drawing/2014/main" id="{4E8140AC-B3BA-91E6-0B0E-52BC313EB48C}"/>
              </a:ext>
            </a:extLst>
          </p:cNvPr>
          <p:cNvSpPr>
            <a:spLocks noGrp="1"/>
          </p:cNvSpPr>
          <p:nvPr>
            <p:ph idx="1"/>
          </p:nvPr>
        </p:nvSpPr>
        <p:spPr/>
        <p:txBody>
          <a:bodyPr/>
          <a:lstStyle/>
          <a:p>
            <a:r>
              <a:rPr lang="en-US" dirty="0"/>
              <a:t>How can we tell that the system on the previous slide has no solution?</a:t>
            </a:r>
          </a:p>
        </p:txBody>
      </p:sp>
    </p:spTree>
    <p:extLst>
      <p:ext uri="{BB962C8B-B14F-4D97-AF65-F5344CB8AC3E}">
        <p14:creationId xmlns:p14="http://schemas.microsoft.com/office/powerpoint/2010/main" val="41202438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3C29A6-1C7A-F211-10BE-8341D465F87F}"/>
              </a:ext>
            </a:extLst>
          </p:cNvPr>
          <p:cNvSpPr>
            <a:spLocks noGrp="1"/>
          </p:cNvSpPr>
          <p:nvPr>
            <p:ph type="title"/>
          </p:nvPr>
        </p:nvSpPr>
        <p:spPr/>
        <p:txBody>
          <a:bodyPr/>
          <a:lstStyle/>
          <a:p>
            <a:r>
              <a:rPr lang="en-US" dirty="0"/>
              <a:t>Example</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FE9D7D3A-496F-19A2-A029-FAC2F83A41C6}"/>
                  </a:ext>
                </a:extLst>
              </p:cNvPr>
              <p:cNvSpPr>
                <a:spLocks noGrp="1"/>
              </p:cNvSpPr>
              <p:nvPr>
                <p:ph idx="1"/>
              </p:nvPr>
            </p:nvSpPr>
            <p:spPr/>
            <p:txBody>
              <a:bodyPr/>
              <a:lstStyle/>
              <a:p>
                <a:r>
                  <a:rPr lang="en-US" dirty="0"/>
                  <a:t>Solve the following system of equations.</a:t>
                </a:r>
                <a:endParaRPr lang="en-US" baseline="-25000" dirty="0"/>
              </a:p>
              <a:p>
                <a:pPr/>
                <a14:m>
                  <m:oMathPara xmlns:m="http://schemas.openxmlformats.org/officeDocument/2006/math">
                    <m:oMathParaPr>
                      <m:jc m:val="centerGroup"/>
                    </m:oMathParaPr>
                    <m:oMath xmlns:m="http://schemas.openxmlformats.org/officeDocument/2006/math">
                      <m:d>
                        <m:dPr>
                          <m:begChr m:val="{"/>
                          <m:endChr m:val=""/>
                          <m:ctrlPr>
                            <a:rPr lang="en-US" i="1" smtClean="0">
                              <a:latin typeface="Cambria Math" panose="02040503050406030204" pitchFamily="18" charset="0"/>
                            </a:rPr>
                          </m:ctrlPr>
                        </m:dPr>
                        <m:e>
                          <m:eqArr>
                            <m:eqArrPr>
                              <m:ctrlPr>
                                <a:rPr lang="en-US" i="1" smtClean="0">
                                  <a:latin typeface="Cambria Math" panose="02040503050406030204" pitchFamily="18" charset="0"/>
                                </a:rPr>
                              </m:ctrlPr>
                            </m:eqArrPr>
                            <m:e>
                              <m:r>
                                <a:rPr lang="en-US" b="0" i="1" smtClean="0">
                                  <a:latin typeface="Cambria Math" panose="02040503050406030204" pitchFamily="18" charset="0"/>
                                </a:rPr>
                                <m:t>𝑦</m:t>
                              </m:r>
                              <m:r>
                                <a:rPr lang="en-US" b="0" i="1" smtClean="0">
                                  <a:latin typeface="Cambria Math" panose="02040503050406030204" pitchFamily="18" charset="0"/>
                                </a:rPr>
                                <m:t>=−3</m:t>
                              </m:r>
                              <m:r>
                                <a:rPr lang="en-US" b="0" i="1" smtClean="0">
                                  <a:latin typeface="Cambria Math" panose="02040503050406030204" pitchFamily="18" charset="0"/>
                                </a:rPr>
                                <m:t>𝑥</m:t>
                              </m:r>
                              <m:r>
                                <a:rPr lang="en-US" b="0" i="1" smtClean="0">
                                  <a:latin typeface="Cambria Math" panose="02040503050406030204" pitchFamily="18" charset="0"/>
                                </a:rPr>
                                <m:t>+5</m:t>
                              </m:r>
                            </m:e>
                            <m:e>
                              <m:r>
                                <a:rPr lang="en-US" b="0" i="1" smtClean="0">
                                  <a:latin typeface="Cambria Math" panose="02040503050406030204" pitchFamily="18" charset="0"/>
                                </a:rPr>
                                <m:t>5=</m:t>
                              </m:r>
                              <m:r>
                                <a:rPr lang="en-US" b="0" i="1" smtClean="0">
                                  <a:latin typeface="Cambria Math" panose="02040503050406030204" pitchFamily="18" charset="0"/>
                                </a:rPr>
                                <m:t>𝑦</m:t>
                              </m:r>
                              <m:r>
                                <a:rPr lang="en-US" b="0" i="1" smtClean="0">
                                  <a:latin typeface="Cambria Math" panose="02040503050406030204" pitchFamily="18" charset="0"/>
                                </a:rPr>
                                <m:t>+3</m:t>
                              </m:r>
                              <m:r>
                                <a:rPr lang="en-US" b="0" i="1" smtClean="0">
                                  <a:latin typeface="Cambria Math" panose="02040503050406030204" pitchFamily="18" charset="0"/>
                                </a:rPr>
                                <m:t>𝑥</m:t>
                              </m:r>
                            </m:e>
                          </m:eqArr>
                        </m:e>
                      </m:d>
                    </m:oMath>
                  </m:oMathPara>
                </a14:m>
                <a:endParaRPr lang="en-US" dirty="0"/>
              </a:p>
            </p:txBody>
          </p:sp>
        </mc:Choice>
        <mc:Fallback xmlns="">
          <p:sp>
            <p:nvSpPr>
              <p:cNvPr id="3" name="Content Placeholder 2">
                <a:extLst>
                  <a:ext uri="{FF2B5EF4-FFF2-40B4-BE49-F238E27FC236}">
                    <a16:creationId xmlns:a16="http://schemas.microsoft.com/office/drawing/2014/main" id="{FE9D7D3A-496F-19A2-A029-FAC2F83A41C6}"/>
                  </a:ext>
                </a:extLst>
              </p:cNvPr>
              <p:cNvSpPr>
                <a:spLocks noGrp="1" noRot="1" noChangeAspect="1" noMove="1" noResize="1" noEditPoints="1" noAdjustHandles="1" noChangeArrowheads="1" noChangeShapeType="1" noTextEdit="1"/>
              </p:cNvSpPr>
              <p:nvPr>
                <p:ph idx="1"/>
              </p:nvPr>
            </p:nvSpPr>
            <p:spPr>
              <a:blipFill>
                <a:blip r:embed="rId2"/>
                <a:stretch>
                  <a:fillRect l="-955" t="-1907"/>
                </a:stretch>
              </a:blipFill>
            </p:spPr>
            <p:txBody>
              <a:bodyPr/>
              <a:lstStyle/>
              <a:p>
                <a:r>
                  <a:rPr lang="en-US">
                    <a:noFill/>
                  </a:rPr>
                  <a:t> </a:t>
                </a:r>
              </a:p>
            </p:txBody>
          </p:sp>
        </mc:Fallback>
      </mc:AlternateContent>
    </p:spTree>
    <p:extLst>
      <p:ext uri="{BB962C8B-B14F-4D97-AF65-F5344CB8AC3E}">
        <p14:creationId xmlns:p14="http://schemas.microsoft.com/office/powerpoint/2010/main" val="2700762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CFCC10-4A09-5BE2-FCB5-4A59382A421E}"/>
              </a:ext>
            </a:extLst>
          </p:cNvPr>
          <p:cNvSpPr>
            <a:spLocks noGrp="1"/>
          </p:cNvSpPr>
          <p:nvPr>
            <p:ph type="title"/>
          </p:nvPr>
        </p:nvSpPr>
        <p:spPr/>
        <p:txBody>
          <a:bodyPr/>
          <a:lstStyle/>
          <a:p>
            <a:r>
              <a:rPr lang="en-US" dirty="0"/>
              <a:t>iClicker Question (short-answer)</a:t>
            </a:r>
          </a:p>
        </p:txBody>
      </p:sp>
      <p:sp>
        <p:nvSpPr>
          <p:cNvPr id="3" name="Content Placeholder 2">
            <a:extLst>
              <a:ext uri="{FF2B5EF4-FFF2-40B4-BE49-F238E27FC236}">
                <a16:creationId xmlns:a16="http://schemas.microsoft.com/office/drawing/2014/main" id="{4E8140AC-B3BA-91E6-0B0E-52BC313EB48C}"/>
              </a:ext>
            </a:extLst>
          </p:cNvPr>
          <p:cNvSpPr>
            <a:spLocks noGrp="1"/>
          </p:cNvSpPr>
          <p:nvPr>
            <p:ph idx="1"/>
          </p:nvPr>
        </p:nvSpPr>
        <p:spPr/>
        <p:txBody>
          <a:bodyPr/>
          <a:lstStyle/>
          <a:p>
            <a:r>
              <a:rPr lang="en-US" dirty="0"/>
              <a:t>How can we tell that the system on the previous slide has infinitely many solutions, and how is this different from the first example that had </a:t>
            </a:r>
            <a:r>
              <a:rPr lang="en-US"/>
              <a:t>no solution?</a:t>
            </a:r>
            <a:endParaRPr lang="en-US" dirty="0"/>
          </a:p>
        </p:txBody>
      </p:sp>
    </p:spTree>
    <p:extLst>
      <p:ext uri="{BB962C8B-B14F-4D97-AF65-F5344CB8AC3E}">
        <p14:creationId xmlns:p14="http://schemas.microsoft.com/office/powerpoint/2010/main" val="34576742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7223D0-D584-F9A0-E230-F1C9B3EEF947}"/>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2FFFA15D-5F4A-C51A-2DA4-237533E51CDC}"/>
              </a:ext>
            </a:extLst>
          </p:cNvPr>
          <p:cNvSpPr>
            <a:spLocks noGrp="1"/>
          </p:cNvSpPr>
          <p:nvPr>
            <p:ph idx="1"/>
          </p:nvPr>
        </p:nvSpPr>
        <p:spPr/>
        <p:txBody>
          <a:bodyPr/>
          <a:lstStyle/>
          <a:p>
            <a:endParaRPr lang="en-US" dirty="0"/>
          </a:p>
        </p:txBody>
      </p:sp>
    </p:spTree>
    <p:extLst>
      <p:ext uri="{BB962C8B-B14F-4D97-AF65-F5344CB8AC3E}">
        <p14:creationId xmlns:p14="http://schemas.microsoft.com/office/powerpoint/2010/main" val="25892802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39AAC-944C-79B2-3D99-E0A2531CC837}"/>
              </a:ext>
            </a:extLst>
          </p:cNvPr>
          <p:cNvSpPr>
            <a:spLocks noGrp="1"/>
          </p:cNvSpPr>
          <p:nvPr>
            <p:ph type="ctrTitle"/>
          </p:nvPr>
        </p:nvSpPr>
        <p:spPr/>
        <p:txBody>
          <a:bodyPr/>
          <a:lstStyle/>
          <a:p>
            <a:r>
              <a:rPr lang="en-US" dirty="0"/>
              <a:t>Work on the desmos worksheet. Submit the last slide to Canvas for a grade</a:t>
            </a:r>
          </a:p>
        </p:txBody>
      </p:sp>
      <p:sp>
        <p:nvSpPr>
          <p:cNvPr id="3" name="Subtitle 2">
            <a:extLst>
              <a:ext uri="{FF2B5EF4-FFF2-40B4-BE49-F238E27FC236}">
                <a16:creationId xmlns:a16="http://schemas.microsoft.com/office/drawing/2014/main" id="{D1274C70-D925-79F1-F475-8256C48375DC}"/>
              </a:ext>
            </a:extLst>
          </p:cNvPr>
          <p:cNvSpPr>
            <a:spLocks noGrp="1"/>
          </p:cNvSpPr>
          <p:nvPr>
            <p:ph type="subTitle" idx="1"/>
          </p:nvPr>
        </p:nvSpPr>
        <p:spPr>
          <a:xfrm>
            <a:off x="914402" y="3898366"/>
            <a:ext cx="4735772" cy="1885745"/>
          </a:xfrm>
        </p:spPr>
        <p:txBody>
          <a:bodyPr>
            <a:normAutofit fontScale="92500" lnSpcReduction="10000"/>
          </a:bodyPr>
          <a:lstStyle/>
          <a:p>
            <a:r>
              <a:rPr lang="en-US" dirty="0">
                <a:solidFill>
                  <a:schemeClr val="bg2">
                    <a:lumMod val="50000"/>
                  </a:schemeClr>
                </a:solidFill>
              </a:rPr>
              <a:t>If you finish early:</a:t>
            </a:r>
          </a:p>
          <a:p>
            <a:pPr marL="342900" indent="-342900">
              <a:buFont typeface="Arial" panose="020B0604020202020204" pitchFamily="34" charset="0"/>
              <a:buChar char="•"/>
            </a:pPr>
            <a:r>
              <a:rPr lang="en-US" dirty="0">
                <a:solidFill>
                  <a:schemeClr val="bg2">
                    <a:lumMod val="50000"/>
                  </a:schemeClr>
                </a:solidFill>
              </a:rPr>
              <a:t>Work on upcoming homework</a:t>
            </a:r>
          </a:p>
          <a:p>
            <a:pPr marL="342900" indent="-342900">
              <a:buFont typeface="Arial" panose="020B0604020202020204" pitchFamily="34" charset="0"/>
              <a:buChar char="•"/>
            </a:pPr>
            <a:r>
              <a:rPr lang="en-US" dirty="0">
                <a:solidFill>
                  <a:schemeClr val="bg2">
                    <a:lumMod val="50000"/>
                  </a:schemeClr>
                </a:solidFill>
              </a:rPr>
              <a:t>Work on upcoming preview assignments</a:t>
            </a:r>
          </a:p>
          <a:p>
            <a:pPr marL="342900" indent="-342900">
              <a:buFont typeface="Arial" panose="020B0604020202020204" pitchFamily="34" charset="0"/>
              <a:buChar char="•"/>
            </a:pPr>
            <a:r>
              <a:rPr lang="en-US" dirty="0">
                <a:solidFill>
                  <a:schemeClr val="bg2">
                    <a:lumMod val="50000"/>
                  </a:schemeClr>
                </a:solidFill>
              </a:rPr>
              <a:t>Study for upcoming quizzes</a:t>
            </a:r>
          </a:p>
        </p:txBody>
      </p:sp>
    </p:spTree>
    <p:extLst>
      <p:ext uri="{BB962C8B-B14F-4D97-AF65-F5344CB8AC3E}">
        <p14:creationId xmlns:p14="http://schemas.microsoft.com/office/powerpoint/2010/main" val="32691560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34D3EAA4-CBDD-B624-D427-F8EFFC92AEFF}"/>
              </a:ext>
            </a:extLst>
          </p:cNvPr>
          <p:cNvSpPr>
            <a:spLocks noGrp="1"/>
          </p:cNvSpPr>
          <p:nvPr>
            <p:ph sz="half" idx="1"/>
          </p:nvPr>
        </p:nvSpPr>
        <p:spPr/>
        <p:txBody>
          <a:bodyPr/>
          <a:lstStyle/>
          <a:p>
            <a:endParaRPr lang="en-US"/>
          </a:p>
        </p:txBody>
      </p:sp>
      <p:sp>
        <p:nvSpPr>
          <p:cNvPr id="5" name="Content Placeholder 4">
            <a:extLst>
              <a:ext uri="{FF2B5EF4-FFF2-40B4-BE49-F238E27FC236}">
                <a16:creationId xmlns:a16="http://schemas.microsoft.com/office/drawing/2014/main" id="{5DA83CDB-5284-852B-8BE4-FEF0DA164A97}"/>
              </a:ext>
            </a:extLst>
          </p:cNvPr>
          <p:cNvSpPr>
            <a:spLocks noGrp="1"/>
          </p:cNvSpPr>
          <p:nvPr>
            <p:ph sz="half" idx="2"/>
          </p:nvPr>
        </p:nvSpPr>
        <p:spPr/>
        <p:txBody>
          <a:bodyPr/>
          <a:lstStyle/>
          <a:p>
            <a:r>
              <a:rPr lang="en-US" dirty="0"/>
              <a:t>Office Hours:</a:t>
            </a:r>
          </a:p>
          <a:p>
            <a:endParaRPr lang="en-US" dirty="0"/>
          </a:p>
          <a:p>
            <a:r>
              <a:rPr lang="en-US" dirty="0"/>
              <a:t>Email: ChloeUWawrzyniak@uky.edu</a:t>
            </a:r>
          </a:p>
        </p:txBody>
      </p:sp>
      <p:sp>
        <p:nvSpPr>
          <p:cNvPr id="2" name="Title 1">
            <a:extLst>
              <a:ext uri="{FF2B5EF4-FFF2-40B4-BE49-F238E27FC236}">
                <a16:creationId xmlns:a16="http://schemas.microsoft.com/office/drawing/2014/main" id="{33F90F96-117E-9E40-8068-B7D18CB44819}"/>
              </a:ext>
            </a:extLst>
          </p:cNvPr>
          <p:cNvSpPr>
            <a:spLocks noGrp="1"/>
          </p:cNvSpPr>
          <p:nvPr>
            <p:ph type="title"/>
          </p:nvPr>
        </p:nvSpPr>
        <p:spPr/>
        <p:txBody>
          <a:bodyPr/>
          <a:lstStyle/>
          <a:p>
            <a:r>
              <a:rPr lang="en-US" dirty="0"/>
              <a:t>Announcements</a:t>
            </a:r>
          </a:p>
        </p:txBody>
      </p:sp>
    </p:spTree>
    <p:extLst>
      <p:ext uri="{BB962C8B-B14F-4D97-AF65-F5344CB8AC3E}">
        <p14:creationId xmlns:p14="http://schemas.microsoft.com/office/powerpoint/2010/main" val="11036005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4F3E6C5-96BB-ACDF-10FF-E7703CB0D6AF}"/>
              </a:ext>
            </a:extLst>
          </p:cNvPr>
          <p:cNvSpPr>
            <a:spLocks noGrp="1"/>
          </p:cNvSpPr>
          <p:nvPr>
            <p:ph type="title"/>
          </p:nvPr>
        </p:nvSpPr>
        <p:spPr/>
        <p:txBody>
          <a:bodyPr/>
          <a:lstStyle/>
          <a:p>
            <a:r>
              <a:rPr lang="en-US" dirty="0"/>
              <a:t>Warm-up Questions</a:t>
            </a:r>
          </a:p>
        </p:txBody>
      </p:sp>
      <mc:AlternateContent xmlns:mc="http://schemas.openxmlformats.org/markup-compatibility/2006">
        <mc:Choice xmlns:a14="http://schemas.microsoft.com/office/drawing/2010/main" Requires="a14">
          <p:sp>
            <p:nvSpPr>
              <p:cNvPr id="6" name="Content Placeholder 5">
                <a:extLst>
                  <a:ext uri="{FF2B5EF4-FFF2-40B4-BE49-F238E27FC236}">
                    <a16:creationId xmlns:a16="http://schemas.microsoft.com/office/drawing/2014/main" id="{68BDEDF1-6A07-BFAB-F2C7-09FBE85C2882}"/>
                  </a:ext>
                </a:extLst>
              </p:cNvPr>
              <p:cNvSpPr>
                <a:spLocks noGrp="1"/>
              </p:cNvSpPr>
              <p:nvPr>
                <p:ph idx="1"/>
              </p:nvPr>
            </p:nvSpPr>
            <p:spPr/>
            <p:txBody>
              <a:bodyPr/>
              <a:lstStyle/>
              <a:p>
                <a:r>
                  <a:rPr lang="en-US" dirty="0"/>
                  <a:t>1. Do you have to make an appointment to go to office hours in MA 109?</a:t>
                </a:r>
              </a:p>
              <a:p>
                <a:r>
                  <a:rPr lang="en-US" dirty="0"/>
                  <a:t>2. True or false: During office hours, more than one person can get help at the same time.</a:t>
                </a:r>
              </a:p>
              <a:p>
                <a:r>
                  <a:rPr lang="en-US" dirty="0"/>
                  <a:t>3. Write the equation of the vertical line through the point </a:t>
                </a:r>
                <a14:m>
                  <m:oMath xmlns:m="http://schemas.openxmlformats.org/officeDocument/2006/math">
                    <m:r>
                      <a:rPr lang="en-US" i="1">
                        <a:latin typeface="Cambria Math" panose="02040503050406030204" pitchFamily="18" charset="0"/>
                      </a:rPr>
                      <m:t>(−3,7)</m:t>
                    </m:r>
                  </m:oMath>
                </a14:m>
                <a:r>
                  <a:rPr lang="en-US" dirty="0"/>
                  <a:t>.</a:t>
                </a:r>
              </a:p>
              <a:p>
                <a:endParaRPr lang="en-US" dirty="0"/>
              </a:p>
            </p:txBody>
          </p:sp>
        </mc:Choice>
        <mc:Fallback>
          <p:sp>
            <p:nvSpPr>
              <p:cNvPr id="6" name="Content Placeholder 5">
                <a:extLst>
                  <a:ext uri="{FF2B5EF4-FFF2-40B4-BE49-F238E27FC236}">
                    <a16:creationId xmlns:a16="http://schemas.microsoft.com/office/drawing/2014/main" id="{68BDEDF1-6A07-BFAB-F2C7-09FBE85C2882}"/>
                  </a:ext>
                </a:extLst>
              </p:cNvPr>
              <p:cNvSpPr>
                <a:spLocks noGrp="1" noRot="1" noChangeAspect="1" noMove="1" noResize="1" noEditPoints="1" noAdjustHandles="1" noChangeArrowheads="1" noChangeShapeType="1" noTextEdit="1"/>
              </p:cNvSpPr>
              <p:nvPr>
                <p:ph idx="1"/>
              </p:nvPr>
            </p:nvSpPr>
            <p:spPr>
              <a:blipFill>
                <a:blip r:embed="rId2"/>
                <a:stretch>
                  <a:fillRect l="-955" t="-1907" r="-537"/>
                </a:stretch>
              </a:blipFill>
            </p:spPr>
            <p:txBody>
              <a:bodyPr/>
              <a:lstStyle/>
              <a:p>
                <a:r>
                  <a:rPr lang="en-US">
                    <a:noFill/>
                  </a:rPr>
                  <a:t> </a:t>
                </a:r>
              </a:p>
            </p:txBody>
          </p:sp>
        </mc:Fallback>
      </mc:AlternateContent>
    </p:spTree>
    <p:extLst>
      <p:ext uri="{BB962C8B-B14F-4D97-AF65-F5344CB8AC3E}">
        <p14:creationId xmlns:p14="http://schemas.microsoft.com/office/powerpoint/2010/main" val="31482508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E7E371A-8D61-25E4-C6E7-59BFE1F5AB82}"/>
              </a:ext>
            </a:extLst>
          </p:cNvPr>
          <p:cNvSpPr>
            <a:spLocks noGrp="1"/>
          </p:cNvSpPr>
          <p:nvPr>
            <p:ph type="title"/>
          </p:nvPr>
        </p:nvSpPr>
        <p:spPr/>
        <p:txBody>
          <a:bodyPr/>
          <a:lstStyle/>
          <a:p>
            <a:r>
              <a:rPr lang="en-US" dirty="0"/>
              <a:t>iClicker: Warm-up Question (multiple-choice)</a:t>
            </a:r>
          </a:p>
        </p:txBody>
      </p:sp>
      <p:sp>
        <p:nvSpPr>
          <p:cNvPr id="6" name="Content Placeholder 5">
            <a:extLst>
              <a:ext uri="{FF2B5EF4-FFF2-40B4-BE49-F238E27FC236}">
                <a16:creationId xmlns:a16="http://schemas.microsoft.com/office/drawing/2014/main" id="{7B073BE9-7CB5-F8E0-3598-97226C66841F}"/>
              </a:ext>
            </a:extLst>
          </p:cNvPr>
          <p:cNvSpPr>
            <a:spLocks noGrp="1"/>
          </p:cNvSpPr>
          <p:nvPr>
            <p:ph idx="1"/>
          </p:nvPr>
        </p:nvSpPr>
        <p:spPr/>
        <p:txBody>
          <a:bodyPr/>
          <a:lstStyle/>
          <a:p>
            <a:r>
              <a:rPr lang="en-US" dirty="0"/>
              <a:t>1. Do you have to make an appointment to go to office hours in MA 109?</a:t>
            </a:r>
          </a:p>
          <a:p>
            <a:pPr marL="457200" indent="-457200">
              <a:buAutoNum type="alphaUcPeriod"/>
            </a:pPr>
            <a:r>
              <a:rPr lang="en-US" dirty="0"/>
              <a:t>Yes, you always have to make an appointment or email your instructor ahead of time.</a:t>
            </a:r>
          </a:p>
          <a:p>
            <a:pPr marL="457200" indent="-457200">
              <a:buAutoNum type="alphaUcPeriod"/>
            </a:pPr>
            <a:r>
              <a:rPr lang="en-US" dirty="0"/>
              <a:t>No, you never need to make an appointment and can stop by your instructor’s office anytime they are there.</a:t>
            </a:r>
          </a:p>
          <a:p>
            <a:pPr marL="457200" indent="-457200">
              <a:buAutoNum type="alphaUcPeriod"/>
            </a:pPr>
            <a:r>
              <a:rPr lang="en-US" dirty="0"/>
              <a:t>During the scheduled office hours time, you do not have to make an appointment. You only have to make an appointment if you would like to talk outside of that scheduled time.</a:t>
            </a:r>
          </a:p>
          <a:p>
            <a:endParaRPr lang="en-US" dirty="0"/>
          </a:p>
        </p:txBody>
      </p:sp>
    </p:spTree>
    <p:extLst>
      <p:ext uri="{BB962C8B-B14F-4D97-AF65-F5344CB8AC3E}">
        <p14:creationId xmlns:p14="http://schemas.microsoft.com/office/powerpoint/2010/main" val="2917097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E7E371A-8D61-25E4-C6E7-59BFE1F5AB82}"/>
              </a:ext>
            </a:extLst>
          </p:cNvPr>
          <p:cNvSpPr>
            <a:spLocks noGrp="1"/>
          </p:cNvSpPr>
          <p:nvPr>
            <p:ph type="title"/>
          </p:nvPr>
        </p:nvSpPr>
        <p:spPr/>
        <p:txBody>
          <a:bodyPr/>
          <a:lstStyle/>
          <a:p>
            <a:r>
              <a:rPr lang="en-US" dirty="0"/>
              <a:t>iClicker: Warm-up Question (multiple-choice)</a:t>
            </a:r>
          </a:p>
        </p:txBody>
      </p:sp>
      <p:sp>
        <p:nvSpPr>
          <p:cNvPr id="6" name="Content Placeholder 5">
            <a:extLst>
              <a:ext uri="{FF2B5EF4-FFF2-40B4-BE49-F238E27FC236}">
                <a16:creationId xmlns:a16="http://schemas.microsoft.com/office/drawing/2014/main" id="{7B073BE9-7CB5-F8E0-3598-97226C66841F}"/>
              </a:ext>
            </a:extLst>
          </p:cNvPr>
          <p:cNvSpPr>
            <a:spLocks noGrp="1"/>
          </p:cNvSpPr>
          <p:nvPr>
            <p:ph idx="1"/>
          </p:nvPr>
        </p:nvSpPr>
        <p:spPr/>
        <p:txBody>
          <a:bodyPr/>
          <a:lstStyle/>
          <a:p>
            <a:r>
              <a:rPr lang="en-US" dirty="0"/>
              <a:t>2. True or false: During office hours, more than one person can get help at the same time.</a:t>
            </a:r>
          </a:p>
          <a:p>
            <a:pPr marL="457200" indent="-457200">
              <a:buAutoNum type="alphaUcPeriod"/>
            </a:pPr>
            <a:r>
              <a:rPr lang="en-US" dirty="0"/>
              <a:t>True</a:t>
            </a:r>
          </a:p>
          <a:p>
            <a:pPr marL="457200" indent="-457200">
              <a:buAutoNum type="alphaUcPeriod"/>
            </a:pPr>
            <a:r>
              <a:rPr lang="en-US" dirty="0"/>
              <a:t>False</a:t>
            </a:r>
          </a:p>
        </p:txBody>
      </p:sp>
    </p:spTree>
    <p:extLst>
      <p:ext uri="{BB962C8B-B14F-4D97-AF65-F5344CB8AC3E}">
        <p14:creationId xmlns:p14="http://schemas.microsoft.com/office/powerpoint/2010/main" val="27511720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31ACFF-6E38-A799-DC73-8B454D9FC64D}"/>
              </a:ext>
            </a:extLst>
          </p:cNvPr>
          <p:cNvSpPr>
            <a:spLocks noGrp="1"/>
          </p:cNvSpPr>
          <p:nvPr>
            <p:ph type="title"/>
          </p:nvPr>
        </p:nvSpPr>
        <p:spPr/>
        <p:txBody>
          <a:bodyPr/>
          <a:lstStyle/>
          <a:p>
            <a:r>
              <a:rPr lang="en-US" dirty="0"/>
              <a:t>iClicker Warm-up Question (numeric)</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E2031F23-C260-5197-80EA-3DF3C4CBC202}"/>
                  </a:ext>
                </a:extLst>
              </p:cNvPr>
              <p:cNvSpPr>
                <a:spLocks noGrp="1"/>
              </p:cNvSpPr>
              <p:nvPr>
                <p:ph idx="1"/>
              </p:nvPr>
            </p:nvSpPr>
            <p:spPr/>
            <p:txBody>
              <a:bodyPr/>
              <a:lstStyle/>
              <a:p>
                <a:r>
                  <a:rPr lang="en-US" dirty="0"/>
                  <a:t>3. Write the equation of the vertical line through the point </a:t>
                </a:r>
                <a14:m>
                  <m:oMath xmlns:m="http://schemas.openxmlformats.org/officeDocument/2006/math">
                    <m:r>
                      <a:rPr lang="en-US" i="1">
                        <a:latin typeface="Cambria Math" panose="02040503050406030204" pitchFamily="18" charset="0"/>
                      </a:rPr>
                      <m:t>(−3,7)</m:t>
                    </m:r>
                  </m:oMath>
                </a14:m>
                <a:r>
                  <a:rPr lang="en-US" dirty="0"/>
                  <a:t>.</a:t>
                </a:r>
              </a:p>
            </p:txBody>
          </p:sp>
        </mc:Choice>
        <mc:Fallback>
          <p:sp>
            <p:nvSpPr>
              <p:cNvPr id="3" name="Content Placeholder 2">
                <a:extLst>
                  <a:ext uri="{FF2B5EF4-FFF2-40B4-BE49-F238E27FC236}">
                    <a16:creationId xmlns:a16="http://schemas.microsoft.com/office/drawing/2014/main" id="{E2031F23-C260-5197-80EA-3DF3C4CBC202}"/>
                  </a:ext>
                </a:extLst>
              </p:cNvPr>
              <p:cNvSpPr>
                <a:spLocks noGrp="1" noRot="1" noChangeAspect="1" noMove="1" noResize="1" noEditPoints="1" noAdjustHandles="1" noChangeArrowheads="1" noChangeShapeType="1" noTextEdit="1"/>
              </p:cNvSpPr>
              <p:nvPr>
                <p:ph idx="1"/>
              </p:nvPr>
            </p:nvSpPr>
            <p:spPr>
              <a:blipFill>
                <a:blip r:embed="rId2"/>
                <a:stretch>
                  <a:fillRect l="-955" t="-1907"/>
                </a:stretch>
              </a:blipFill>
            </p:spPr>
            <p:txBody>
              <a:bodyPr/>
              <a:lstStyle/>
              <a:p>
                <a:r>
                  <a:rPr lang="en-US">
                    <a:noFill/>
                  </a:rPr>
                  <a:t> </a:t>
                </a:r>
              </a:p>
            </p:txBody>
          </p:sp>
        </mc:Fallback>
      </mc:AlternateContent>
    </p:spTree>
    <p:extLst>
      <p:ext uri="{BB962C8B-B14F-4D97-AF65-F5344CB8AC3E}">
        <p14:creationId xmlns:p14="http://schemas.microsoft.com/office/powerpoint/2010/main" val="15406318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70597A-9455-028D-59D2-0F2C854D3BCD}"/>
              </a:ext>
            </a:extLst>
          </p:cNvPr>
          <p:cNvSpPr>
            <a:spLocks noGrp="1"/>
          </p:cNvSpPr>
          <p:nvPr>
            <p:ph type="title"/>
          </p:nvPr>
        </p:nvSpPr>
        <p:spPr/>
        <p:txBody>
          <a:bodyPr/>
          <a:lstStyle/>
          <a:p>
            <a:r>
              <a:rPr lang="en-US" dirty="0"/>
              <a:t>iClicker Question (multiple-choice, anonymous survey)</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21863D9-1239-1A13-6BCB-6C27A9A42ED6}"/>
                  </a:ext>
                </a:extLst>
              </p:cNvPr>
              <p:cNvSpPr>
                <a:spLocks noGrp="1"/>
              </p:cNvSpPr>
              <p:nvPr>
                <p:ph idx="1"/>
              </p:nvPr>
            </p:nvSpPr>
            <p:spPr/>
            <p:txBody>
              <a:bodyPr/>
              <a:lstStyle/>
              <a:p>
                <a:r>
                  <a:rPr lang="en-US" dirty="0"/>
                  <a:t>We want to solve the following system of equations using substitution.</a:t>
                </a:r>
              </a:p>
              <a:p>
                <a:pPr/>
                <a14:m>
                  <m:oMathPara xmlns:m="http://schemas.openxmlformats.org/officeDocument/2006/math">
                    <m:oMathParaPr>
                      <m:jc m:val="centerGroup"/>
                    </m:oMathParaPr>
                    <m:oMath xmlns:m="http://schemas.openxmlformats.org/officeDocument/2006/math">
                      <m:d>
                        <m:dPr>
                          <m:begChr m:val="{"/>
                          <m:endChr m:val=""/>
                          <m:ctrlPr>
                            <a:rPr lang="en-US" i="1" smtClean="0">
                              <a:latin typeface="Cambria Math" panose="02040503050406030204" pitchFamily="18" charset="0"/>
                            </a:rPr>
                          </m:ctrlPr>
                        </m:dPr>
                        <m:e>
                          <m:eqArr>
                            <m:eqArrPr>
                              <m:ctrlPr>
                                <a:rPr lang="en-US" i="1" smtClean="0">
                                  <a:latin typeface="Cambria Math" panose="02040503050406030204" pitchFamily="18" charset="0"/>
                                </a:rPr>
                              </m:ctrlPr>
                            </m:eqArrPr>
                            <m:e>
                              <m:r>
                                <a:rPr lang="en-US" b="0" i="1" smtClean="0">
                                  <a:latin typeface="Cambria Math" panose="02040503050406030204" pitchFamily="18" charset="0"/>
                                </a:rPr>
                                <m:t>𝑦</m:t>
                              </m:r>
                              <m:r>
                                <a:rPr lang="en-US" b="0" i="1" smtClean="0">
                                  <a:latin typeface="Cambria Math" panose="02040503050406030204" pitchFamily="18" charset="0"/>
                                </a:rPr>
                                <m:t>−3</m:t>
                              </m:r>
                              <m:r>
                                <a:rPr lang="en-US" b="0" i="1" smtClean="0">
                                  <a:latin typeface="Cambria Math" panose="02040503050406030204" pitchFamily="18" charset="0"/>
                                </a:rPr>
                                <m:t>𝑥</m:t>
                              </m:r>
                              <m:r>
                                <a:rPr lang="en-US" b="0" i="1" smtClean="0">
                                  <a:latin typeface="Cambria Math" panose="02040503050406030204" pitchFamily="18" charset="0"/>
                                </a:rPr>
                                <m:t>=5</m:t>
                              </m:r>
                            </m:e>
                            <m:e>
                              <m:r>
                                <a:rPr lang="en-US" b="0" i="1" smtClean="0">
                                  <a:latin typeface="Cambria Math" panose="02040503050406030204" pitchFamily="18" charset="0"/>
                                </a:rPr>
                                <m:t>9=−</m:t>
                              </m:r>
                              <m:r>
                                <a:rPr lang="en-US" b="0" i="1" smtClean="0">
                                  <a:latin typeface="Cambria Math" panose="02040503050406030204" pitchFamily="18" charset="0"/>
                                </a:rPr>
                                <m:t>𝑥</m:t>
                              </m:r>
                              <m:r>
                                <a:rPr lang="en-US" b="0" i="1" smtClean="0">
                                  <a:latin typeface="Cambria Math" panose="02040503050406030204" pitchFamily="18" charset="0"/>
                                </a:rPr>
                                <m:t>+4</m:t>
                              </m:r>
                              <m:r>
                                <a:rPr lang="en-US" b="0" i="1" smtClean="0">
                                  <a:latin typeface="Cambria Math" panose="02040503050406030204" pitchFamily="18" charset="0"/>
                                </a:rPr>
                                <m:t>𝑦</m:t>
                              </m:r>
                            </m:e>
                          </m:eqArr>
                        </m:e>
                      </m:d>
                    </m:oMath>
                  </m:oMathPara>
                </a14:m>
                <a:endParaRPr lang="en-US" dirty="0"/>
              </a:p>
              <a:p>
                <a:r>
                  <a:rPr lang="en-US" dirty="0"/>
                  <a:t>It doesn’t matter which equation we start with, or which variable we substitute. So, today, you all get to decide our path!</a:t>
                </a:r>
              </a:p>
              <a:p>
                <a:r>
                  <a:rPr lang="en-US" dirty="0"/>
                  <a:t>Do you want to solve for one of the variables in the first equation or the second?</a:t>
                </a:r>
              </a:p>
              <a:p>
                <a:pPr marL="457200" indent="-457200">
                  <a:buAutoNum type="alphaUcPeriod"/>
                </a:pPr>
                <a:r>
                  <a:rPr lang="en-US" dirty="0"/>
                  <a:t>First</a:t>
                </a:r>
              </a:p>
              <a:p>
                <a:pPr marL="457200" indent="-457200">
                  <a:buAutoNum type="alphaUcPeriod"/>
                </a:pPr>
                <a:r>
                  <a:rPr lang="en-US" dirty="0"/>
                  <a:t>Second</a:t>
                </a:r>
              </a:p>
            </p:txBody>
          </p:sp>
        </mc:Choice>
        <mc:Fallback xmlns="">
          <p:sp>
            <p:nvSpPr>
              <p:cNvPr id="3" name="Content Placeholder 2">
                <a:extLst>
                  <a:ext uri="{FF2B5EF4-FFF2-40B4-BE49-F238E27FC236}">
                    <a16:creationId xmlns:a16="http://schemas.microsoft.com/office/drawing/2014/main" id="{321863D9-1239-1A13-6BCB-6C27A9A42ED6}"/>
                  </a:ext>
                </a:extLst>
              </p:cNvPr>
              <p:cNvSpPr>
                <a:spLocks noGrp="1" noRot="1" noChangeAspect="1" noMove="1" noResize="1" noEditPoints="1" noAdjustHandles="1" noChangeArrowheads="1" noChangeShapeType="1" noTextEdit="1"/>
              </p:cNvSpPr>
              <p:nvPr>
                <p:ph idx="1"/>
              </p:nvPr>
            </p:nvSpPr>
            <p:spPr>
              <a:blipFill>
                <a:blip r:embed="rId2"/>
                <a:stretch>
                  <a:fillRect l="-955" t="-1907"/>
                </a:stretch>
              </a:blipFill>
            </p:spPr>
            <p:txBody>
              <a:bodyPr/>
              <a:lstStyle/>
              <a:p>
                <a:r>
                  <a:rPr lang="en-US">
                    <a:noFill/>
                  </a:rPr>
                  <a:t> </a:t>
                </a:r>
              </a:p>
            </p:txBody>
          </p:sp>
        </mc:Fallback>
      </mc:AlternateContent>
    </p:spTree>
    <p:extLst>
      <p:ext uri="{BB962C8B-B14F-4D97-AF65-F5344CB8AC3E}">
        <p14:creationId xmlns:p14="http://schemas.microsoft.com/office/powerpoint/2010/main" val="4787722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70597A-9455-028D-59D2-0F2C854D3BCD}"/>
              </a:ext>
            </a:extLst>
          </p:cNvPr>
          <p:cNvSpPr>
            <a:spLocks noGrp="1"/>
          </p:cNvSpPr>
          <p:nvPr>
            <p:ph type="title"/>
          </p:nvPr>
        </p:nvSpPr>
        <p:spPr/>
        <p:txBody>
          <a:bodyPr/>
          <a:lstStyle/>
          <a:p>
            <a:r>
              <a:rPr lang="en-US" dirty="0"/>
              <a:t>iClicker Question (multiple-choice , anonymous survey)</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21863D9-1239-1A13-6BCB-6C27A9A42ED6}"/>
                  </a:ext>
                </a:extLst>
              </p:cNvPr>
              <p:cNvSpPr>
                <a:spLocks noGrp="1"/>
              </p:cNvSpPr>
              <p:nvPr>
                <p:ph idx="1"/>
              </p:nvPr>
            </p:nvSpPr>
            <p:spPr/>
            <p:txBody>
              <a:bodyPr/>
              <a:lstStyle/>
              <a:p>
                <a:r>
                  <a:rPr lang="en-US" dirty="0"/>
                  <a:t>We want to solve the following system of equations using substitution.</a:t>
                </a:r>
              </a:p>
              <a:p>
                <a:pPr/>
                <a14:m>
                  <m:oMathPara xmlns:m="http://schemas.openxmlformats.org/officeDocument/2006/math">
                    <m:oMathParaPr>
                      <m:jc m:val="centerGroup"/>
                    </m:oMathParaPr>
                    <m:oMath xmlns:m="http://schemas.openxmlformats.org/officeDocument/2006/math">
                      <m:d>
                        <m:dPr>
                          <m:begChr m:val="{"/>
                          <m:endChr m:val=""/>
                          <m:ctrlPr>
                            <a:rPr lang="en-US" i="1" smtClean="0">
                              <a:latin typeface="Cambria Math" panose="02040503050406030204" pitchFamily="18" charset="0"/>
                            </a:rPr>
                          </m:ctrlPr>
                        </m:dPr>
                        <m:e>
                          <m:eqArr>
                            <m:eqArrPr>
                              <m:ctrlPr>
                                <a:rPr lang="en-US" i="1" smtClean="0">
                                  <a:latin typeface="Cambria Math" panose="02040503050406030204" pitchFamily="18" charset="0"/>
                                </a:rPr>
                              </m:ctrlPr>
                            </m:eqArrPr>
                            <m:e>
                              <m:r>
                                <a:rPr lang="en-US" b="0" i="1" smtClean="0">
                                  <a:latin typeface="Cambria Math" panose="02040503050406030204" pitchFamily="18" charset="0"/>
                                </a:rPr>
                                <m:t>𝑦</m:t>
                              </m:r>
                              <m:r>
                                <a:rPr lang="en-US" b="0" i="1" smtClean="0">
                                  <a:latin typeface="Cambria Math" panose="02040503050406030204" pitchFamily="18" charset="0"/>
                                </a:rPr>
                                <m:t>−3</m:t>
                              </m:r>
                              <m:r>
                                <a:rPr lang="en-US" b="0" i="1" smtClean="0">
                                  <a:latin typeface="Cambria Math" panose="02040503050406030204" pitchFamily="18" charset="0"/>
                                </a:rPr>
                                <m:t>𝑥</m:t>
                              </m:r>
                              <m:r>
                                <a:rPr lang="en-US" b="0" i="1" smtClean="0">
                                  <a:latin typeface="Cambria Math" panose="02040503050406030204" pitchFamily="18" charset="0"/>
                                </a:rPr>
                                <m:t>=5</m:t>
                              </m:r>
                            </m:e>
                            <m:e>
                              <m:r>
                                <a:rPr lang="en-US" b="0" i="1" smtClean="0">
                                  <a:latin typeface="Cambria Math" panose="02040503050406030204" pitchFamily="18" charset="0"/>
                                </a:rPr>
                                <m:t>9=−</m:t>
                              </m:r>
                              <m:r>
                                <a:rPr lang="en-US" b="0" i="1" smtClean="0">
                                  <a:latin typeface="Cambria Math" panose="02040503050406030204" pitchFamily="18" charset="0"/>
                                </a:rPr>
                                <m:t>𝑥</m:t>
                              </m:r>
                              <m:r>
                                <a:rPr lang="en-US" b="0" i="1" smtClean="0">
                                  <a:latin typeface="Cambria Math" panose="02040503050406030204" pitchFamily="18" charset="0"/>
                                </a:rPr>
                                <m:t>+4</m:t>
                              </m:r>
                              <m:r>
                                <a:rPr lang="en-US" b="0" i="1" smtClean="0">
                                  <a:latin typeface="Cambria Math" panose="02040503050406030204" pitchFamily="18" charset="0"/>
                                </a:rPr>
                                <m:t>𝑦</m:t>
                              </m:r>
                            </m:e>
                          </m:eqArr>
                        </m:e>
                      </m:d>
                    </m:oMath>
                  </m:oMathPara>
                </a14:m>
                <a:endParaRPr lang="en-US" dirty="0"/>
              </a:p>
              <a:p>
                <a:r>
                  <a:rPr lang="en-US" dirty="0"/>
                  <a:t>It doesn’t matter which equation we start with, or which variable we substitute. So, today, you all get to decide our path!</a:t>
                </a:r>
              </a:p>
              <a:p>
                <a:r>
                  <a:rPr lang="en-US" dirty="0"/>
                  <a:t>Do you want to solve for </a:t>
                </a:r>
                <a14:m>
                  <m:oMath xmlns:m="http://schemas.openxmlformats.org/officeDocument/2006/math">
                    <m:r>
                      <a:rPr lang="en-US" b="0" i="1" smtClean="0">
                        <a:latin typeface="Cambria Math" panose="02040503050406030204" pitchFamily="18" charset="0"/>
                      </a:rPr>
                      <m:t>𝑥</m:t>
                    </m:r>
                  </m:oMath>
                </a14:m>
                <a:r>
                  <a:rPr lang="en-US" dirty="0"/>
                  <a:t> or </a:t>
                </a:r>
                <a14:m>
                  <m:oMath xmlns:m="http://schemas.openxmlformats.org/officeDocument/2006/math">
                    <m:r>
                      <a:rPr lang="en-US" b="0" i="1" smtClean="0">
                        <a:latin typeface="Cambria Math" panose="02040503050406030204" pitchFamily="18" charset="0"/>
                      </a:rPr>
                      <m:t>𝑦</m:t>
                    </m:r>
                  </m:oMath>
                </a14:m>
                <a:r>
                  <a:rPr lang="en-US" dirty="0"/>
                  <a:t> in that equation?</a:t>
                </a:r>
              </a:p>
              <a:p>
                <a:pPr marL="457200" indent="-457200">
                  <a:buAutoNum type="alphaUcPeriod"/>
                </a:pPr>
                <a14:m>
                  <m:oMath xmlns:m="http://schemas.openxmlformats.org/officeDocument/2006/math">
                    <m:r>
                      <a:rPr lang="en-US" b="0" i="1" smtClean="0">
                        <a:latin typeface="Cambria Math" panose="02040503050406030204" pitchFamily="18" charset="0"/>
                      </a:rPr>
                      <m:t>𝑥</m:t>
                    </m:r>
                  </m:oMath>
                </a14:m>
                <a:endParaRPr lang="en-US" dirty="0"/>
              </a:p>
              <a:p>
                <a:pPr marL="457200" indent="-457200">
                  <a:buAutoNum type="alphaUcPeriod"/>
                </a:pPr>
                <a14:m>
                  <m:oMath xmlns:m="http://schemas.openxmlformats.org/officeDocument/2006/math">
                    <m:r>
                      <a:rPr lang="en-US" b="0" i="1" smtClean="0">
                        <a:latin typeface="Cambria Math" panose="02040503050406030204" pitchFamily="18" charset="0"/>
                      </a:rPr>
                      <m:t>𝑦</m:t>
                    </m:r>
                  </m:oMath>
                </a14:m>
                <a:endParaRPr lang="en-US" dirty="0"/>
              </a:p>
            </p:txBody>
          </p:sp>
        </mc:Choice>
        <mc:Fallback xmlns="">
          <p:sp>
            <p:nvSpPr>
              <p:cNvPr id="3" name="Content Placeholder 2">
                <a:extLst>
                  <a:ext uri="{FF2B5EF4-FFF2-40B4-BE49-F238E27FC236}">
                    <a16:creationId xmlns:a16="http://schemas.microsoft.com/office/drawing/2014/main" id="{321863D9-1239-1A13-6BCB-6C27A9A42ED6}"/>
                  </a:ext>
                </a:extLst>
              </p:cNvPr>
              <p:cNvSpPr>
                <a:spLocks noGrp="1" noRot="1" noChangeAspect="1" noMove="1" noResize="1" noEditPoints="1" noAdjustHandles="1" noChangeArrowheads="1" noChangeShapeType="1" noTextEdit="1"/>
              </p:cNvSpPr>
              <p:nvPr>
                <p:ph idx="1"/>
              </p:nvPr>
            </p:nvSpPr>
            <p:spPr>
              <a:blipFill>
                <a:blip r:embed="rId2"/>
                <a:stretch>
                  <a:fillRect l="-955" t="-1907"/>
                </a:stretch>
              </a:blipFill>
            </p:spPr>
            <p:txBody>
              <a:bodyPr/>
              <a:lstStyle/>
              <a:p>
                <a:r>
                  <a:rPr lang="en-US">
                    <a:noFill/>
                  </a:rPr>
                  <a:t> </a:t>
                </a:r>
              </a:p>
            </p:txBody>
          </p:sp>
        </mc:Fallback>
      </mc:AlternateContent>
    </p:spTree>
    <p:extLst>
      <p:ext uri="{BB962C8B-B14F-4D97-AF65-F5344CB8AC3E}">
        <p14:creationId xmlns:p14="http://schemas.microsoft.com/office/powerpoint/2010/main" val="35388320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70597A-9455-028D-59D2-0F2C854D3BCD}"/>
              </a:ext>
            </a:extLst>
          </p:cNvPr>
          <p:cNvSpPr>
            <a:spLocks noGrp="1"/>
          </p:cNvSpPr>
          <p:nvPr>
            <p:ph type="title"/>
          </p:nvPr>
        </p:nvSpPr>
        <p:spPr/>
        <p:txBody>
          <a:bodyPr/>
          <a:lstStyle/>
          <a:p>
            <a:r>
              <a:rPr lang="en-US" dirty="0"/>
              <a:t>Example</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21863D9-1239-1A13-6BCB-6C27A9A42ED6}"/>
                  </a:ext>
                </a:extLst>
              </p:cNvPr>
              <p:cNvSpPr>
                <a:spLocks noGrp="1"/>
              </p:cNvSpPr>
              <p:nvPr>
                <p:ph idx="1"/>
              </p:nvPr>
            </p:nvSpPr>
            <p:spPr/>
            <p:txBody>
              <a:bodyPr/>
              <a:lstStyle/>
              <a:p>
                <a:r>
                  <a:rPr lang="en-US" dirty="0"/>
                  <a:t>Solve the following system of equations using substitution.</a:t>
                </a:r>
              </a:p>
              <a:p>
                <a:pPr/>
                <a14:m>
                  <m:oMathPara xmlns:m="http://schemas.openxmlformats.org/officeDocument/2006/math">
                    <m:oMathParaPr>
                      <m:jc m:val="centerGroup"/>
                    </m:oMathParaPr>
                    <m:oMath xmlns:m="http://schemas.openxmlformats.org/officeDocument/2006/math">
                      <m:d>
                        <m:dPr>
                          <m:begChr m:val="{"/>
                          <m:endChr m:val=""/>
                          <m:ctrlPr>
                            <a:rPr lang="en-US" i="1" smtClean="0">
                              <a:latin typeface="Cambria Math" panose="02040503050406030204" pitchFamily="18" charset="0"/>
                            </a:rPr>
                          </m:ctrlPr>
                        </m:dPr>
                        <m:e>
                          <m:eqArr>
                            <m:eqArrPr>
                              <m:ctrlPr>
                                <a:rPr lang="en-US" i="1" smtClean="0">
                                  <a:latin typeface="Cambria Math" panose="02040503050406030204" pitchFamily="18" charset="0"/>
                                </a:rPr>
                              </m:ctrlPr>
                            </m:eqArrPr>
                            <m:e>
                              <m:r>
                                <a:rPr lang="en-US" b="0" i="1" smtClean="0">
                                  <a:latin typeface="Cambria Math" panose="02040503050406030204" pitchFamily="18" charset="0"/>
                                </a:rPr>
                                <m:t>𝑦</m:t>
                              </m:r>
                              <m:r>
                                <a:rPr lang="en-US" b="0" i="1" smtClean="0">
                                  <a:latin typeface="Cambria Math" panose="02040503050406030204" pitchFamily="18" charset="0"/>
                                </a:rPr>
                                <m:t>−3</m:t>
                              </m:r>
                              <m:r>
                                <a:rPr lang="en-US" b="0" i="1" smtClean="0">
                                  <a:latin typeface="Cambria Math" panose="02040503050406030204" pitchFamily="18" charset="0"/>
                                </a:rPr>
                                <m:t>𝑥</m:t>
                              </m:r>
                              <m:r>
                                <a:rPr lang="en-US" b="0" i="1" smtClean="0">
                                  <a:latin typeface="Cambria Math" panose="02040503050406030204" pitchFamily="18" charset="0"/>
                                </a:rPr>
                                <m:t>=5</m:t>
                              </m:r>
                            </m:e>
                            <m:e>
                              <m:r>
                                <a:rPr lang="en-US" b="0" i="1" smtClean="0">
                                  <a:latin typeface="Cambria Math" panose="02040503050406030204" pitchFamily="18" charset="0"/>
                                </a:rPr>
                                <m:t>9=−</m:t>
                              </m:r>
                              <m:r>
                                <a:rPr lang="en-US" b="0" i="1" smtClean="0">
                                  <a:latin typeface="Cambria Math" panose="02040503050406030204" pitchFamily="18" charset="0"/>
                                </a:rPr>
                                <m:t>𝑥</m:t>
                              </m:r>
                              <m:r>
                                <a:rPr lang="en-US" b="0" i="1" smtClean="0">
                                  <a:latin typeface="Cambria Math" panose="02040503050406030204" pitchFamily="18" charset="0"/>
                                </a:rPr>
                                <m:t>+4</m:t>
                              </m:r>
                              <m:r>
                                <a:rPr lang="en-US" b="0" i="1" smtClean="0">
                                  <a:latin typeface="Cambria Math" panose="02040503050406030204" pitchFamily="18" charset="0"/>
                                </a:rPr>
                                <m:t>𝑦</m:t>
                              </m:r>
                            </m:e>
                          </m:eqArr>
                        </m:e>
                      </m:d>
                    </m:oMath>
                  </m:oMathPara>
                </a14:m>
                <a:endParaRPr lang="en-US" dirty="0"/>
              </a:p>
            </p:txBody>
          </p:sp>
        </mc:Choice>
        <mc:Fallback xmlns="">
          <p:sp>
            <p:nvSpPr>
              <p:cNvPr id="3" name="Content Placeholder 2">
                <a:extLst>
                  <a:ext uri="{FF2B5EF4-FFF2-40B4-BE49-F238E27FC236}">
                    <a16:creationId xmlns:a16="http://schemas.microsoft.com/office/drawing/2014/main" id="{321863D9-1239-1A13-6BCB-6C27A9A42ED6}"/>
                  </a:ext>
                </a:extLst>
              </p:cNvPr>
              <p:cNvSpPr>
                <a:spLocks noGrp="1" noRot="1" noChangeAspect="1" noMove="1" noResize="1" noEditPoints="1" noAdjustHandles="1" noChangeArrowheads="1" noChangeShapeType="1" noTextEdit="1"/>
              </p:cNvSpPr>
              <p:nvPr>
                <p:ph idx="1"/>
              </p:nvPr>
            </p:nvSpPr>
            <p:spPr>
              <a:blipFill>
                <a:blip r:embed="rId2"/>
                <a:stretch>
                  <a:fillRect l="-955" t="-1907"/>
                </a:stretch>
              </a:blipFill>
            </p:spPr>
            <p:txBody>
              <a:bodyPr/>
              <a:lstStyle/>
              <a:p>
                <a:r>
                  <a:rPr lang="en-US">
                    <a:noFill/>
                  </a:rPr>
                  <a:t> </a:t>
                </a:r>
              </a:p>
            </p:txBody>
          </p:sp>
        </mc:Fallback>
      </mc:AlternateContent>
    </p:spTree>
    <p:extLst>
      <p:ext uri="{BB962C8B-B14F-4D97-AF65-F5344CB8AC3E}">
        <p14:creationId xmlns:p14="http://schemas.microsoft.com/office/powerpoint/2010/main" val="3996661555"/>
      </p:ext>
    </p:extLst>
  </p:cSld>
  <p:clrMapOvr>
    <a:masterClrMapping/>
  </p:clrMapOvr>
</p:sld>
</file>

<file path=ppt/theme/theme1.xml><?xml version="1.0" encoding="utf-8"?>
<a:theme xmlns:a="http://schemas.openxmlformats.org/drawingml/2006/main" name="Office Theme">
  <a:themeElements>
    <a:clrScheme name="UK Brand Color Set">
      <a:dk1>
        <a:srgbClr val="0033A0"/>
      </a:dk1>
      <a:lt1>
        <a:srgbClr val="FFFFFF"/>
      </a:lt1>
      <a:dk2>
        <a:srgbClr val="1B365D"/>
      </a:dk2>
      <a:lt2>
        <a:srgbClr val="DCDDDE"/>
      </a:lt2>
      <a:accent1>
        <a:srgbClr val="1E8AFF"/>
      </a:accent1>
      <a:accent2>
        <a:srgbClr val="FFA360"/>
      </a:accent2>
      <a:accent3>
        <a:srgbClr val="4CBCC0"/>
      </a:accent3>
      <a:accent4>
        <a:srgbClr val="FFC000"/>
      </a:accent4>
      <a:accent5>
        <a:srgbClr val="B1C9E8"/>
      </a:accent5>
      <a:accent6>
        <a:srgbClr val="D6D2C3"/>
      </a:accent6>
      <a:hlink>
        <a:srgbClr val="0C3AA7"/>
      </a:hlink>
      <a:folHlink>
        <a:srgbClr val="22477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K classic power point template" id="{6881C06C-4D95-1D4A-A2F3-8166356390FD}" vid="{24135B83-751D-EC43-AADD-F84AB8CE5DFE}"/>
    </a:ext>
  </a:extLst>
</a:theme>
</file>

<file path=docProps/app.xml><?xml version="1.0" encoding="utf-8"?>
<Properties xmlns="http://schemas.openxmlformats.org/officeDocument/2006/extended-properties" xmlns:vt="http://schemas.openxmlformats.org/officeDocument/2006/docPropsVTypes">
  <Template>UK classic powerpoint template 16x9 - Copy</Template>
  <TotalTime>1639</TotalTime>
  <Words>611</Words>
  <Application>Microsoft Office PowerPoint</Application>
  <PresentationFormat>Widescreen</PresentationFormat>
  <Paragraphs>73</Paragraphs>
  <Slides>18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Arial</vt:lpstr>
      <vt:lpstr>Cambria Math</vt:lpstr>
      <vt:lpstr>Georgia</vt:lpstr>
      <vt:lpstr>Helvetica</vt:lpstr>
      <vt:lpstr>Wingdings</vt:lpstr>
      <vt:lpstr>Office Theme</vt:lpstr>
      <vt:lpstr>Systems of Equations – Solving with Substitution</vt:lpstr>
      <vt:lpstr>Announcements</vt:lpstr>
      <vt:lpstr>Warm-up Questions</vt:lpstr>
      <vt:lpstr>iClicker: Warm-up Question (multiple-choice)</vt:lpstr>
      <vt:lpstr>iClicker: Warm-up Question (multiple-choice)</vt:lpstr>
      <vt:lpstr>iClicker Warm-up Question (numeric)</vt:lpstr>
      <vt:lpstr>iClicker Question (multiple-choice, anonymous survey)</vt:lpstr>
      <vt:lpstr>iClicker Question (multiple-choice , anonymous survey)</vt:lpstr>
      <vt:lpstr>Example</vt:lpstr>
      <vt:lpstr>Example: Checking your work (multiple-choice)</vt:lpstr>
      <vt:lpstr>Example: Checking your work (multiple-choice)</vt:lpstr>
      <vt:lpstr>Example: Checking your work</vt:lpstr>
      <vt:lpstr>Example</vt:lpstr>
      <vt:lpstr>iClicker Question (short-answer)</vt:lpstr>
      <vt:lpstr>Example</vt:lpstr>
      <vt:lpstr>iClicker Question (short-answer)</vt:lpstr>
      <vt:lpstr>Summary</vt:lpstr>
      <vt:lpstr>Work on the desmos worksheet. Submit the last slide to Canvas for a grade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Function Notation: Tables, Graphs, and Algebra Outside</dc:title>
  <dc:creator>Wawrzyniak, Chloe U.</dc:creator>
  <cp:lastModifiedBy>Wawrzyniak, Chloe U.</cp:lastModifiedBy>
  <cp:revision>1</cp:revision>
  <dcterms:created xsi:type="dcterms:W3CDTF">2022-11-29T14:34:55Z</dcterms:created>
  <dcterms:modified xsi:type="dcterms:W3CDTF">2023-06-22T13:52:29Z</dcterms:modified>
</cp:coreProperties>
</file>