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8" r:id="rId2"/>
    <p:sldId id="260" r:id="rId3"/>
    <p:sldId id="271" r:id="rId4"/>
    <p:sldId id="272" r:id="rId5"/>
    <p:sldId id="273" r:id="rId6"/>
    <p:sldId id="274" r:id="rId7"/>
    <p:sldId id="275" r:id="rId8"/>
    <p:sldId id="276" r:id="rId9"/>
    <p:sldId id="269" r:id="rId10"/>
    <p:sldId id="270" r:id="rId11"/>
    <p:sldId id="277" r:id="rId12"/>
    <p:sldId id="283" r:id="rId13"/>
    <p:sldId id="284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5D39CA-5732-401C-B6F5-7BEDCF40341B}" v="1" dt="2023-06-22T13:45:04.7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70EF1424-2035-462F-B2D4-0C000DEEBBF6}"/>
    <pc:docChg chg="custSel addSld delSld modSld">
      <pc:chgData name="Wawrzyniak, Chloe U." userId="1e6df874-8090-4650-9eab-158c9e9dc5e9" providerId="ADAL" clId="{70EF1424-2035-462F-B2D4-0C000DEEBBF6}" dt="2023-06-07T22:22:44.290" v="968" actId="27614"/>
      <pc:docMkLst>
        <pc:docMk/>
      </pc:docMkLst>
      <pc:sldChg chg="modSp mod">
        <pc:chgData name="Wawrzyniak, Chloe U." userId="1e6df874-8090-4650-9eab-158c9e9dc5e9" providerId="ADAL" clId="{70EF1424-2035-462F-B2D4-0C000DEEBBF6}" dt="2023-06-07T21:45:33.864" v="13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70EF1424-2035-462F-B2D4-0C000DEEBBF6}" dt="2023-06-07T21:45:33.864" v="13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70EF1424-2035-462F-B2D4-0C000DEEBBF6}" dt="2023-06-07T21:40:36.513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70EF1424-2035-462F-B2D4-0C000DEEBBF6}" dt="2023-06-07T21:40:36.513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70EF1424-2035-462F-B2D4-0C000DEEBBF6}" dt="2023-06-07T22:06:21.928" v="360" actId="20577"/>
        <pc:sldMkLst>
          <pc:docMk/>
          <pc:sldMk cId="794566304" sldId="269"/>
        </pc:sldMkLst>
        <pc:spChg chg="mod">
          <ac:chgData name="Wawrzyniak, Chloe U." userId="1e6df874-8090-4650-9eab-158c9e9dc5e9" providerId="ADAL" clId="{70EF1424-2035-462F-B2D4-0C000DEEBBF6}" dt="2023-06-07T22:06:21.928" v="360" actId="20577"/>
          <ac:spMkLst>
            <pc:docMk/>
            <pc:sldMk cId="794566304" sldId="269"/>
            <ac:spMk id="2" creationId="{3E3608CA-515D-2CA2-7890-8DC328D14189}"/>
          </ac:spMkLst>
        </pc:spChg>
      </pc:sldChg>
      <pc:sldChg chg="modSp mod">
        <pc:chgData name="Wawrzyniak, Chloe U." userId="1e6df874-8090-4650-9eab-158c9e9dc5e9" providerId="ADAL" clId="{70EF1424-2035-462F-B2D4-0C000DEEBBF6}" dt="2023-06-07T22:15:39.477" v="785" actId="20577"/>
        <pc:sldMkLst>
          <pc:docMk/>
          <pc:sldMk cId="183935970" sldId="270"/>
        </pc:sldMkLst>
        <pc:spChg chg="mod">
          <ac:chgData name="Wawrzyniak, Chloe U." userId="1e6df874-8090-4650-9eab-158c9e9dc5e9" providerId="ADAL" clId="{70EF1424-2035-462F-B2D4-0C000DEEBBF6}" dt="2023-06-07T22:15:39.477" v="785" actId="20577"/>
          <ac:spMkLst>
            <pc:docMk/>
            <pc:sldMk cId="183935970" sldId="270"/>
            <ac:spMk id="3" creationId="{49A8C149-E389-9A23-29E6-39520D915D43}"/>
          </ac:spMkLst>
        </pc:spChg>
      </pc:sldChg>
      <pc:sldChg chg="del">
        <pc:chgData name="Wawrzyniak, Chloe U." userId="1e6df874-8090-4650-9eab-158c9e9dc5e9" providerId="ADAL" clId="{70EF1424-2035-462F-B2D4-0C000DEEBBF6}" dt="2023-06-07T21:50:01.724" v="16" actId="47"/>
        <pc:sldMkLst>
          <pc:docMk/>
          <pc:sldMk cId="1650392988" sldId="271"/>
        </pc:sldMkLst>
      </pc:sldChg>
      <pc:sldChg chg="addSp modSp new mod">
        <pc:chgData name="Wawrzyniak, Chloe U." userId="1e6df874-8090-4650-9eab-158c9e9dc5e9" providerId="ADAL" clId="{70EF1424-2035-462F-B2D4-0C000DEEBBF6}" dt="2023-06-07T22:03:55.013" v="359" actId="20577"/>
        <pc:sldMkLst>
          <pc:docMk/>
          <pc:sldMk cId="3242863529" sldId="271"/>
        </pc:sldMkLst>
        <pc:spChg chg="mod">
          <ac:chgData name="Wawrzyniak, Chloe U." userId="1e6df874-8090-4650-9eab-158c9e9dc5e9" providerId="ADAL" clId="{70EF1424-2035-462F-B2D4-0C000DEEBBF6}" dt="2023-06-07T21:51:54.464" v="50" actId="20577"/>
          <ac:spMkLst>
            <pc:docMk/>
            <pc:sldMk cId="3242863529" sldId="271"/>
            <ac:spMk id="2" creationId="{7C150B8A-BEB8-8EC7-96D6-EFDEAF2BFF75}"/>
          </ac:spMkLst>
        </pc:spChg>
        <pc:spChg chg="mod">
          <ac:chgData name="Wawrzyniak, Chloe U." userId="1e6df874-8090-4650-9eab-158c9e9dc5e9" providerId="ADAL" clId="{70EF1424-2035-462F-B2D4-0C000DEEBBF6}" dt="2023-06-07T22:00:09.170" v="321" actId="20577"/>
          <ac:spMkLst>
            <pc:docMk/>
            <pc:sldMk cId="3242863529" sldId="271"/>
            <ac:spMk id="3" creationId="{6AFBBD3F-8314-B5D0-AFB7-07B9117B24EB}"/>
          </ac:spMkLst>
        </pc:spChg>
        <pc:graphicFrameChg chg="add mod modGraphic">
          <ac:chgData name="Wawrzyniak, Chloe U." userId="1e6df874-8090-4650-9eab-158c9e9dc5e9" providerId="ADAL" clId="{70EF1424-2035-462F-B2D4-0C000DEEBBF6}" dt="2023-06-07T22:03:55.013" v="359" actId="20577"/>
          <ac:graphicFrameMkLst>
            <pc:docMk/>
            <pc:sldMk cId="3242863529" sldId="271"/>
            <ac:graphicFrameMk id="4" creationId="{9CB6AF2C-BCF6-017C-00C3-BE0695B3CF6A}"/>
          </ac:graphicFrameMkLst>
        </pc:graphicFrameChg>
      </pc:sldChg>
      <pc:sldChg chg="modSp new mod">
        <pc:chgData name="Wawrzyniak, Chloe U." userId="1e6df874-8090-4650-9eab-158c9e9dc5e9" providerId="ADAL" clId="{70EF1424-2035-462F-B2D4-0C000DEEBBF6}" dt="2023-06-07T22:08:56.603" v="397"/>
        <pc:sldMkLst>
          <pc:docMk/>
          <pc:sldMk cId="68505403" sldId="272"/>
        </pc:sldMkLst>
        <pc:spChg chg="mod">
          <ac:chgData name="Wawrzyniak, Chloe U." userId="1e6df874-8090-4650-9eab-158c9e9dc5e9" providerId="ADAL" clId="{70EF1424-2035-462F-B2D4-0C000DEEBBF6}" dt="2023-06-07T22:08:48.736" v="396" actId="20577"/>
          <ac:spMkLst>
            <pc:docMk/>
            <pc:sldMk cId="68505403" sldId="272"/>
            <ac:spMk id="2" creationId="{8A58A742-03EB-BBFA-4517-C00AA32A9735}"/>
          </ac:spMkLst>
        </pc:spChg>
        <pc:spChg chg="mod">
          <ac:chgData name="Wawrzyniak, Chloe U." userId="1e6df874-8090-4650-9eab-158c9e9dc5e9" providerId="ADAL" clId="{70EF1424-2035-462F-B2D4-0C000DEEBBF6}" dt="2023-06-07T22:08:56.603" v="397"/>
          <ac:spMkLst>
            <pc:docMk/>
            <pc:sldMk cId="68505403" sldId="272"/>
            <ac:spMk id="3" creationId="{C9320266-B6AA-C9C2-0DCB-4686CD186F94}"/>
          </ac:spMkLst>
        </pc:spChg>
      </pc:sldChg>
      <pc:sldChg chg="del">
        <pc:chgData name="Wawrzyniak, Chloe U." userId="1e6df874-8090-4650-9eab-158c9e9dc5e9" providerId="ADAL" clId="{70EF1424-2035-462F-B2D4-0C000DEEBBF6}" dt="2023-06-07T21:49:59.319" v="15" actId="47"/>
        <pc:sldMkLst>
          <pc:docMk/>
          <pc:sldMk cId="797998562" sldId="272"/>
        </pc:sldMkLst>
      </pc:sldChg>
      <pc:sldChg chg="addSp modSp add mod">
        <pc:chgData name="Wawrzyniak, Chloe U." userId="1e6df874-8090-4650-9eab-158c9e9dc5e9" providerId="ADAL" clId="{70EF1424-2035-462F-B2D4-0C000DEEBBF6}" dt="2023-06-07T22:09:54.985" v="435"/>
        <pc:sldMkLst>
          <pc:docMk/>
          <pc:sldMk cId="3660612174" sldId="273"/>
        </pc:sldMkLst>
        <pc:spChg chg="mod">
          <ac:chgData name="Wawrzyniak, Chloe U." userId="1e6df874-8090-4650-9eab-158c9e9dc5e9" providerId="ADAL" clId="{70EF1424-2035-462F-B2D4-0C000DEEBBF6}" dt="2023-06-07T22:09:45.548" v="434" actId="20577"/>
          <ac:spMkLst>
            <pc:docMk/>
            <pc:sldMk cId="3660612174" sldId="273"/>
            <ac:spMk id="3" creationId="{C9320266-B6AA-C9C2-0DCB-4686CD186F94}"/>
          </ac:spMkLst>
        </pc:spChg>
        <pc:graphicFrameChg chg="add mod">
          <ac:chgData name="Wawrzyniak, Chloe U." userId="1e6df874-8090-4650-9eab-158c9e9dc5e9" providerId="ADAL" clId="{70EF1424-2035-462F-B2D4-0C000DEEBBF6}" dt="2023-06-07T22:09:54.985" v="435"/>
          <ac:graphicFrameMkLst>
            <pc:docMk/>
            <pc:sldMk cId="3660612174" sldId="273"/>
            <ac:graphicFrameMk id="4" creationId="{AC74868D-9880-131D-379C-CDB403D0972A}"/>
          </ac:graphicFrameMkLst>
        </pc:graphicFrameChg>
      </pc:sldChg>
      <pc:sldChg chg="del">
        <pc:chgData name="Wawrzyniak, Chloe U." userId="1e6df874-8090-4650-9eab-158c9e9dc5e9" providerId="ADAL" clId="{70EF1424-2035-462F-B2D4-0C000DEEBBF6}" dt="2023-06-07T21:49:55.648" v="14" actId="47"/>
        <pc:sldMkLst>
          <pc:docMk/>
          <pc:sldMk cId="4044460119" sldId="273"/>
        </pc:sldMkLst>
      </pc:sldChg>
      <pc:sldChg chg="modSp new mod">
        <pc:chgData name="Wawrzyniak, Chloe U." userId="1e6df874-8090-4650-9eab-158c9e9dc5e9" providerId="ADAL" clId="{70EF1424-2035-462F-B2D4-0C000DEEBBF6}" dt="2023-06-07T22:10:16.051" v="480"/>
        <pc:sldMkLst>
          <pc:docMk/>
          <pc:sldMk cId="1919324987" sldId="274"/>
        </pc:sldMkLst>
        <pc:spChg chg="mod">
          <ac:chgData name="Wawrzyniak, Chloe U." userId="1e6df874-8090-4650-9eab-158c9e9dc5e9" providerId="ADAL" clId="{70EF1424-2035-462F-B2D4-0C000DEEBBF6}" dt="2023-06-07T22:10:08.129" v="476" actId="20577"/>
          <ac:spMkLst>
            <pc:docMk/>
            <pc:sldMk cId="1919324987" sldId="274"/>
            <ac:spMk id="2" creationId="{26F1BBD9-2941-6827-8D65-94DE19637854}"/>
          </ac:spMkLst>
        </pc:spChg>
        <pc:spChg chg="mod">
          <ac:chgData name="Wawrzyniak, Chloe U." userId="1e6df874-8090-4650-9eab-158c9e9dc5e9" providerId="ADAL" clId="{70EF1424-2035-462F-B2D4-0C000DEEBBF6}" dt="2023-06-07T22:10:16.051" v="480"/>
          <ac:spMkLst>
            <pc:docMk/>
            <pc:sldMk cId="1919324987" sldId="274"/>
            <ac:spMk id="3" creationId="{3E4ABAB0-7122-4A10-55DC-CABEF4295348}"/>
          </ac:spMkLst>
        </pc:spChg>
      </pc:sldChg>
      <pc:sldChg chg="del">
        <pc:chgData name="Wawrzyniak, Chloe U." userId="1e6df874-8090-4650-9eab-158c9e9dc5e9" providerId="ADAL" clId="{70EF1424-2035-462F-B2D4-0C000DEEBBF6}" dt="2023-06-07T21:50:04.176" v="17" actId="47"/>
        <pc:sldMkLst>
          <pc:docMk/>
          <pc:sldMk cId="2766403850" sldId="274"/>
        </pc:sldMkLst>
      </pc:sldChg>
      <pc:sldChg chg="modSp new mod">
        <pc:chgData name="Wawrzyniak, Chloe U." userId="1e6df874-8090-4650-9eab-158c9e9dc5e9" providerId="ADAL" clId="{70EF1424-2035-462F-B2D4-0C000DEEBBF6}" dt="2023-06-07T22:14:37.813" v="626" actId="20577"/>
        <pc:sldMkLst>
          <pc:docMk/>
          <pc:sldMk cId="1073122010" sldId="275"/>
        </pc:sldMkLst>
        <pc:spChg chg="mod">
          <ac:chgData name="Wawrzyniak, Chloe U." userId="1e6df874-8090-4650-9eab-158c9e9dc5e9" providerId="ADAL" clId="{70EF1424-2035-462F-B2D4-0C000DEEBBF6}" dt="2023-06-07T22:10:25.878" v="496" actId="20577"/>
          <ac:spMkLst>
            <pc:docMk/>
            <pc:sldMk cId="1073122010" sldId="275"/>
            <ac:spMk id="2" creationId="{49C74031-E3FD-F2D4-28AC-4A2CF273BEF4}"/>
          </ac:spMkLst>
        </pc:spChg>
        <pc:spChg chg="mod">
          <ac:chgData name="Wawrzyniak, Chloe U." userId="1e6df874-8090-4650-9eab-158c9e9dc5e9" providerId="ADAL" clId="{70EF1424-2035-462F-B2D4-0C000DEEBBF6}" dt="2023-06-07T22:14:37.813" v="626" actId="20577"/>
          <ac:spMkLst>
            <pc:docMk/>
            <pc:sldMk cId="1073122010" sldId="275"/>
            <ac:spMk id="3" creationId="{9A5D3BF9-AE5C-B521-3E07-FBC9A1A02AE9}"/>
          </ac:spMkLst>
        </pc:spChg>
      </pc:sldChg>
      <pc:sldChg chg="del">
        <pc:chgData name="Wawrzyniak, Chloe U." userId="1e6df874-8090-4650-9eab-158c9e9dc5e9" providerId="ADAL" clId="{70EF1424-2035-462F-B2D4-0C000DEEBBF6}" dt="2023-06-07T21:50:05.054" v="18" actId="47"/>
        <pc:sldMkLst>
          <pc:docMk/>
          <pc:sldMk cId="2280590170" sldId="275"/>
        </pc:sldMkLst>
      </pc:sldChg>
      <pc:sldChg chg="modSp new mod">
        <pc:chgData name="Wawrzyniak, Chloe U." userId="1e6df874-8090-4650-9eab-158c9e9dc5e9" providerId="ADAL" clId="{70EF1424-2035-462F-B2D4-0C000DEEBBF6}" dt="2023-06-07T22:15:20.711" v="770" actId="20577"/>
        <pc:sldMkLst>
          <pc:docMk/>
          <pc:sldMk cId="2696991167" sldId="276"/>
        </pc:sldMkLst>
        <pc:spChg chg="mod">
          <ac:chgData name="Wawrzyniak, Chloe U." userId="1e6df874-8090-4650-9eab-158c9e9dc5e9" providerId="ADAL" clId="{70EF1424-2035-462F-B2D4-0C000DEEBBF6}" dt="2023-06-07T22:14:42.067" v="634" actId="20577"/>
          <ac:spMkLst>
            <pc:docMk/>
            <pc:sldMk cId="2696991167" sldId="276"/>
            <ac:spMk id="2" creationId="{07CE412A-8094-2527-2B31-B0C5804E8D4B}"/>
          </ac:spMkLst>
        </pc:spChg>
        <pc:spChg chg="mod">
          <ac:chgData name="Wawrzyniak, Chloe U." userId="1e6df874-8090-4650-9eab-158c9e9dc5e9" providerId="ADAL" clId="{70EF1424-2035-462F-B2D4-0C000DEEBBF6}" dt="2023-06-07T22:15:20.711" v="770" actId="20577"/>
          <ac:spMkLst>
            <pc:docMk/>
            <pc:sldMk cId="2696991167" sldId="276"/>
            <ac:spMk id="3" creationId="{6D57F5BF-A184-0FC9-278A-942E5FC31085}"/>
          </ac:spMkLst>
        </pc:spChg>
      </pc:sldChg>
      <pc:sldChg chg="del">
        <pc:chgData name="Wawrzyniak, Chloe U." userId="1e6df874-8090-4650-9eab-158c9e9dc5e9" providerId="ADAL" clId="{70EF1424-2035-462F-B2D4-0C000DEEBBF6}" dt="2023-06-07T21:50:06" v="19" actId="47"/>
        <pc:sldMkLst>
          <pc:docMk/>
          <pc:sldMk cId="3184949503" sldId="276"/>
        </pc:sldMkLst>
      </pc:sldChg>
      <pc:sldChg chg="addSp delSp modSp new mod modClrScheme chgLayout">
        <pc:chgData name="Wawrzyniak, Chloe U." userId="1e6df874-8090-4650-9eab-158c9e9dc5e9" providerId="ADAL" clId="{70EF1424-2035-462F-B2D4-0C000DEEBBF6}" dt="2023-06-07T22:22:44.290" v="968" actId="27614"/>
        <pc:sldMkLst>
          <pc:docMk/>
          <pc:sldMk cId="1003492592" sldId="277"/>
        </pc:sldMkLst>
        <pc:spChg chg="del mod ord">
          <ac:chgData name="Wawrzyniak, Chloe U." userId="1e6df874-8090-4650-9eab-158c9e9dc5e9" providerId="ADAL" clId="{70EF1424-2035-462F-B2D4-0C000DEEBBF6}" dt="2023-06-07T22:15:46.966" v="787" actId="700"/>
          <ac:spMkLst>
            <pc:docMk/>
            <pc:sldMk cId="1003492592" sldId="277"/>
            <ac:spMk id="2" creationId="{87FE12BD-5CCC-F9C4-7EC2-9E5843AC9C50}"/>
          </ac:spMkLst>
        </pc:spChg>
        <pc:spChg chg="del">
          <ac:chgData name="Wawrzyniak, Chloe U." userId="1e6df874-8090-4650-9eab-158c9e9dc5e9" providerId="ADAL" clId="{70EF1424-2035-462F-B2D4-0C000DEEBBF6}" dt="2023-06-07T22:15:46.966" v="787" actId="700"/>
          <ac:spMkLst>
            <pc:docMk/>
            <pc:sldMk cId="1003492592" sldId="277"/>
            <ac:spMk id="3" creationId="{2C8E6976-B63D-7574-E005-3D6D6E20679A}"/>
          </ac:spMkLst>
        </pc:spChg>
        <pc:spChg chg="del mod ord">
          <ac:chgData name="Wawrzyniak, Chloe U." userId="1e6df874-8090-4650-9eab-158c9e9dc5e9" providerId="ADAL" clId="{70EF1424-2035-462F-B2D4-0C000DEEBBF6}" dt="2023-06-07T22:15:46.966" v="787" actId="700"/>
          <ac:spMkLst>
            <pc:docMk/>
            <pc:sldMk cId="1003492592" sldId="277"/>
            <ac:spMk id="4" creationId="{35FDAAA2-3315-5017-37EA-8E3573967C8A}"/>
          </ac:spMkLst>
        </pc:spChg>
        <pc:spChg chg="add del mod ord">
          <ac:chgData name="Wawrzyniak, Chloe U." userId="1e6df874-8090-4650-9eab-158c9e9dc5e9" providerId="ADAL" clId="{70EF1424-2035-462F-B2D4-0C000DEEBBF6}" dt="2023-06-07T22:15:53.788" v="788" actId="700"/>
          <ac:spMkLst>
            <pc:docMk/>
            <pc:sldMk cId="1003492592" sldId="277"/>
            <ac:spMk id="5" creationId="{3C64BE83-3F25-1530-DAFB-686DFC269D0B}"/>
          </ac:spMkLst>
        </pc:spChg>
        <pc:spChg chg="add del mod ord">
          <ac:chgData name="Wawrzyniak, Chloe U." userId="1e6df874-8090-4650-9eab-158c9e9dc5e9" providerId="ADAL" clId="{70EF1424-2035-462F-B2D4-0C000DEEBBF6}" dt="2023-06-07T22:15:53.788" v="788" actId="700"/>
          <ac:spMkLst>
            <pc:docMk/>
            <pc:sldMk cId="1003492592" sldId="277"/>
            <ac:spMk id="6" creationId="{DA4A7390-E502-0B28-325B-158926B624EF}"/>
          </ac:spMkLst>
        </pc:spChg>
        <pc:spChg chg="add mod ord">
          <ac:chgData name="Wawrzyniak, Chloe U." userId="1e6df874-8090-4650-9eab-158c9e9dc5e9" providerId="ADAL" clId="{70EF1424-2035-462F-B2D4-0C000DEEBBF6}" dt="2023-06-07T22:16:00.781" v="827" actId="20577"/>
          <ac:spMkLst>
            <pc:docMk/>
            <pc:sldMk cId="1003492592" sldId="277"/>
            <ac:spMk id="7" creationId="{5FC54850-1044-65C3-9EDB-1C4EF8F5AD26}"/>
          </ac:spMkLst>
        </pc:spChg>
        <pc:spChg chg="add mod ord">
          <ac:chgData name="Wawrzyniak, Chloe U." userId="1e6df874-8090-4650-9eab-158c9e9dc5e9" providerId="ADAL" clId="{70EF1424-2035-462F-B2D4-0C000DEEBBF6}" dt="2023-06-07T22:19:42.811" v="966" actId="20577"/>
          <ac:spMkLst>
            <pc:docMk/>
            <pc:sldMk cId="1003492592" sldId="277"/>
            <ac:spMk id="8" creationId="{258F6807-CE68-339A-76D0-521E684A6443}"/>
          </ac:spMkLst>
        </pc:spChg>
        <pc:spChg chg="add del mod ord">
          <ac:chgData name="Wawrzyniak, Chloe U." userId="1e6df874-8090-4650-9eab-158c9e9dc5e9" providerId="ADAL" clId="{70EF1424-2035-462F-B2D4-0C000DEEBBF6}" dt="2023-06-07T22:22:41.195" v="967"/>
          <ac:spMkLst>
            <pc:docMk/>
            <pc:sldMk cId="1003492592" sldId="277"/>
            <ac:spMk id="9" creationId="{FE252D30-8FA4-DBBC-71F7-CE475614D97C}"/>
          </ac:spMkLst>
        </pc:spChg>
        <pc:picChg chg="add mod">
          <ac:chgData name="Wawrzyniak, Chloe U." userId="1e6df874-8090-4650-9eab-158c9e9dc5e9" providerId="ADAL" clId="{70EF1424-2035-462F-B2D4-0C000DEEBBF6}" dt="2023-06-07T22:22:44.290" v="968" actId="27614"/>
          <ac:picMkLst>
            <pc:docMk/>
            <pc:sldMk cId="1003492592" sldId="277"/>
            <ac:picMk id="11" creationId="{BFAAC9E5-C6D5-BD26-535D-6F52F9CEE347}"/>
          </ac:picMkLst>
        </pc:picChg>
      </pc:sldChg>
      <pc:sldChg chg="del">
        <pc:chgData name="Wawrzyniak, Chloe U." userId="1e6df874-8090-4650-9eab-158c9e9dc5e9" providerId="ADAL" clId="{70EF1424-2035-462F-B2D4-0C000DEEBBF6}" dt="2023-06-07T21:50:06.780" v="20" actId="47"/>
        <pc:sldMkLst>
          <pc:docMk/>
          <pc:sldMk cId="3783186063" sldId="277"/>
        </pc:sldMkLst>
      </pc:sldChg>
      <pc:sldChg chg="del">
        <pc:chgData name="Wawrzyniak, Chloe U." userId="1e6df874-8090-4650-9eab-158c9e9dc5e9" providerId="ADAL" clId="{70EF1424-2035-462F-B2D4-0C000DEEBBF6}" dt="2023-06-07T21:50:07.587" v="21" actId="47"/>
        <pc:sldMkLst>
          <pc:docMk/>
          <pc:sldMk cId="1016281687" sldId="278"/>
        </pc:sldMkLst>
      </pc:sldChg>
      <pc:sldChg chg="del">
        <pc:chgData name="Wawrzyniak, Chloe U." userId="1e6df874-8090-4650-9eab-158c9e9dc5e9" providerId="ADAL" clId="{70EF1424-2035-462F-B2D4-0C000DEEBBF6}" dt="2023-06-07T21:50:08.354" v="22" actId="47"/>
        <pc:sldMkLst>
          <pc:docMk/>
          <pc:sldMk cId="2702792993" sldId="279"/>
        </pc:sldMkLst>
      </pc:sldChg>
      <pc:sldChg chg="del">
        <pc:chgData name="Wawrzyniak, Chloe U." userId="1e6df874-8090-4650-9eab-158c9e9dc5e9" providerId="ADAL" clId="{70EF1424-2035-462F-B2D4-0C000DEEBBF6}" dt="2023-06-07T21:41:08.796" v="3" actId="47"/>
        <pc:sldMkLst>
          <pc:docMk/>
          <pc:sldMk cId="3738437107" sldId="280"/>
        </pc:sldMkLst>
      </pc:sldChg>
      <pc:sldChg chg="del">
        <pc:chgData name="Wawrzyniak, Chloe U." userId="1e6df874-8090-4650-9eab-158c9e9dc5e9" providerId="ADAL" clId="{70EF1424-2035-462F-B2D4-0C000DEEBBF6}" dt="2023-06-07T21:40:48.262" v="1" actId="47"/>
        <pc:sldMkLst>
          <pc:docMk/>
          <pc:sldMk cId="3970714159" sldId="281"/>
        </pc:sldMkLst>
      </pc:sldChg>
      <pc:sldChg chg="del">
        <pc:chgData name="Wawrzyniak, Chloe U." userId="1e6df874-8090-4650-9eab-158c9e9dc5e9" providerId="ADAL" clId="{70EF1424-2035-462F-B2D4-0C000DEEBBF6}" dt="2023-06-07T21:40:54.132" v="2" actId="47"/>
        <pc:sldMkLst>
          <pc:docMk/>
          <pc:sldMk cId="967854053" sldId="282"/>
        </pc:sldMkLst>
      </pc:sldChg>
    </pc:docChg>
  </pc:docChgLst>
  <pc:docChgLst>
    <pc:chgData name="Wawrzyniak, Chloe U." userId="1e6df874-8090-4650-9eab-158c9e9dc5e9" providerId="ADAL" clId="{A8848627-0187-4E64-995D-4EB346292C21}"/>
    <pc:docChg chg="undo custSel addSld delSld modSld">
      <pc:chgData name="Wawrzyniak, Chloe U." userId="1e6df874-8090-4650-9eab-158c9e9dc5e9" providerId="ADAL" clId="{A8848627-0187-4E64-995D-4EB346292C21}" dt="2023-02-10T12:53:11.553" v="2605" actId="2696"/>
      <pc:docMkLst>
        <pc:docMk/>
      </pc:docMkLst>
      <pc:sldChg chg="modSp mod">
        <pc:chgData name="Wawrzyniak, Chloe U." userId="1e6df874-8090-4650-9eab-158c9e9dc5e9" providerId="ADAL" clId="{A8848627-0187-4E64-995D-4EB346292C21}" dt="2022-12-04T17:20:39.255" v="45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A8848627-0187-4E64-995D-4EB346292C21}" dt="2022-12-04T17:20:39.255" v="45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A8848627-0187-4E64-995D-4EB346292C21}" dt="2023-02-09T18:57:30.108" v="164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A8848627-0187-4E64-995D-4EB346292C21}" dt="2023-02-09T18:57:30.108" v="164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del mod">
        <pc:chgData name="Wawrzyniak, Chloe U." userId="1e6df874-8090-4650-9eab-158c9e9dc5e9" providerId="ADAL" clId="{A8848627-0187-4E64-995D-4EB346292C21}" dt="2023-02-10T12:53:11.553" v="2605" actId="2696"/>
        <pc:sldMkLst>
          <pc:docMk/>
          <pc:sldMk cId="291709748" sldId="263"/>
        </pc:sldMkLst>
        <pc:spChg chg="mod">
          <ac:chgData name="Wawrzyniak, Chloe U." userId="1e6df874-8090-4650-9eab-158c9e9dc5e9" providerId="ADAL" clId="{A8848627-0187-4E64-995D-4EB346292C21}" dt="2023-02-09T20:33:59.642" v="1666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A8848627-0187-4E64-995D-4EB346292C21}" dt="2023-02-09T20:36:13.855" v="2376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A8848627-0187-4E64-995D-4EB346292C21}" dt="2023-02-09T18:55:42.779" v="1412" actId="20577"/>
        <pc:sldMkLst>
          <pc:docMk/>
          <pc:sldMk cId="794566304" sldId="269"/>
        </pc:sldMkLst>
        <pc:spChg chg="mod">
          <ac:chgData name="Wawrzyniak, Chloe U." userId="1e6df874-8090-4650-9eab-158c9e9dc5e9" providerId="ADAL" clId="{A8848627-0187-4E64-995D-4EB346292C21}" dt="2023-02-09T18:55:42.779" v="1412" actId="20577"/>
          <ac:spMkLst>
            <pc:docMk/>
            <pc:sldMk cId="794566304" sldId="269"/>
            <ac:spMk id="2" creationId="{3E3608CA-515D-2CA2-7890-8DC328D14189}"/>
          </ac:spMkLst>
        </pc:spChg>
        <pc:spChg chg="mod">
          <ac:chgData name="Wawrzyniak, Chloe U." userId="1e6df874-8090-4650-9eab-158c9e9dc5e9" providerId="ADAL" clId="{A8848627-0187-4E64-995D-4EB346292C21}" dt="2022-12-04T17:23:12.527" v="133" actId="20577"/>
          <ac:spMkLst>
            <pc:docMk/>
            <pc:sldMk cId="794566304" sldId="269"/>
            <ac:spMk id="3" creationId="{5CA8971C-815E-C823-7809-9A889228B58A}"/>
          </ac:spMkLst>
        </pc:spChg>
      </pc:sldChg>
      <pc:sldChg chg="modSp new mod">
        <pc:chgData name="Wawrzyniak, Chloe U." userId="1e6df874-8090-4650-9eab-158c9e9dc5e9" providerId="ADAL" clId="{A8848627-0187-4E64-995D-4EB346292C21}" dt="2023-02-09T18:55:50.918" v="1427" actId="20577"/>
        <pc:sldMkLst>
          <pc:docMk/>
          <pc:sldMk cId="183935970" sldId="270"/>
        </pc:sldMkLst>
        <pc:spChg chg="mod">
          <ac:chgData name="Wawrzyniak, Chloe U." userId="1e6df874-8090-4650-9eab-158c9e9dc5e9" providerId="ADAL" clId="{A8848627-0187-4E64-995D-4EB346292C21}" dt="2022-12-04T17:25:02.006" v="293" actId="6549"/>
          <ac:spMkLst>
            <pc:docMk/>
            <pc:sldMk cId="183935970" sldId="270"/>
            <ac:spMk id="2" creationId="{262374B9-753E-37D2-0E31-CADD6849532F}"/>
          </ac:spMkLst>
        </pc:spChg>
        <pc:spChg chg="mod">
          <ac:chgData name="Wawrzyniak, Chloe U." userId="1e6df874-8090-4650-9eab-158c9e9dc5e9" providerId="ADAL" clId="{A8848627-0187-4E64-995D-4EB346292C21}" dt="2022-12-04T17:23:37.432" v="251" actId="20577"/>
          <ac:spMkLst>
            <pc:docMk/>
            <pc:sldMk cId="183935970" sldId="270"/>
            <ac:spMk id="3" creationId="{49A8C149-E389-9A23-29E6-39520D915D43}"/>
          </ac:spMkLst>
        </pc:spChg>
        <pc:spChg chg="mod">
          <ac:chgData name="Wawrzyniak, Chloe U." userId="1e6df874-8090-4650-9eab-158c9e9dc5e9" providerId="ADAL" clId="{A8848627-0187-4E64-995D-4EB346292C21}" dt="2023-02-09T18:55:50.918" v="1427" actId="20577"/>
          <ac:spMkLst>
            <pc:docMk/>
            <pc:sldMk cId="183935970" sldId="270"/>
            <ac:spMk id="4" creationId="{78094D93-D171-245B-F651-55C01E40E391}"/>
          </ac:spMkLst>
        </pc:spChg>
      </pc:sldChg>
      <pc:sldChg chg="modSp new mod">
        <pc:chgData name="Wawrzyniak, Chloe U." userId="1e6df874-8090-4650-9eab-158c9e9dc5e9" providerId="ADAL" clId="{A8848627-0187-4E64-995D-4EB346292C21}" dt="2022-12-04T17:26:48.801" v="394" actId="20577"/>
        <pc:sldMkLst>
          <pc:docMk/>
          <pc:sldMk cId="1650392988" sldId="271"/>
        </pc:sldMkLst>
        <pc:spChg chg="mod">
          <ac:chgData name="Wawrzyniak, Chloe U." userId="1e6df874-8090-4650-9eab-158c9e9dc5e9" providerId="ADAL" clId="{A8848627-0187-4E64-995D-4EB346292C21}" dt="2022-12-04T17:26:32.606" v="325" actId="20577"/>
          <ac:spMkLst>
            <pc:docMk/>
            <pc:sldMk cId="1650392988" sldId="271"/>
            <ac:spMk id="2" creationId="{042C1B34-6D64-F82D-FA8C-0410ACA7703B}"/>
          </ac:spMkLst>
        </pc:spChg>
        <pc:spChg chg="mod">
          <ac:chgData name="Wawrzyniak, Chloe U." userId="1e6df874-8090-4650-9eab-158c9e9dc5e9" providerId="ADAL" clId="{A8848627-0187-4E64-995D-4EB346292C21}" dt="2022-12-04T17:26:48.801" v="394" actId="20577"/>
          <ac:spMkLst>
            <pc:docMk/>
            <pc:sldMk cId="1650392988" sldId="271"/>
            <ac:spMk id="3" creationId="{E2A33590-AFEE-F47E-FD22-1DCD08699230}"/>
          </ac:spMkLst>
        </pc:spChg>
      </pc:sldChg>
      <pc:sldChg chg="modSp new mod">
        <pc:chgData name="Wawrzyniak, Chloe U." userId="1e6df874-8090-4650-9eab-158c9e9dc5e9" providerId="ADAL" clId="{A8848627-0187-4E64-995D-4EB346292C21}" dt="2022-12-04T17:28:21.455" v="477" actId="20577"/>
        <pc:sldMkLst>
          <pc:docMk/>
          <pc:sldMk cId="797998562" sldId="272"/>
        </pc:sldMkLst>
        <pc:spChg chg="mod">
          <ac:chgData name="Wawrzyniak, Chloe U." userId="1e6df874-8090-4650-9eab-158c9e9dc5e9" providerId="ADAL" clId="{A8848627-0187-4E64-995D-4EB346292C21}" dt="2022-12-04T17:28:03.601" v="426" actId="20577"/>
          <ac:spMkLst>
            <pc:docMk/>
            <pc:sldMk cId="797998562" sldId="272"/>
            <ac:spMk id="2" creationId="{520BAB4B-BBC7-A2C2-AFE3-ACBADB72A6DA}"/>
          </ac:spMkLst>
        </pc:spChg>
        <pc:spChg chg="mod">
          <ac:chgData name="Wawrzyniak, Chloe U." userId="1e6df874-8090-4650-9eab-158c9e9dc5e9" providerId="ADAL" clId="{A8848627-0187-4E64-995D-4EB346292C21}" dt="2022-12-04T17:28:21.455" v="477" actId="20577"/>
          <ac:spMkLst>
            <pc:docMk/>
            <pc:sldMk cId="797998562" sldId="272"/>
            <ac:spMk id="3" creationId="{C9CA8B90-354B-06FC-3C2C-DD6E617DC639}"/>
          </ac:spMkLst>
        </pc:spChg>
      </pc:sldChg>
      <pc:sldChg chg="modSp new mod">
        <pc:chgData name="Wawrzyniak, Chloe U." userId="1e6df874-8090-4650-9eab-158c9e9dc5e9" providerId="ADAL" clId="{A8848627-0187-4E64-995D-4EB346292C21}" dt="2022-12-04T17:29:32.427" v="620" actId="20577"/>
        <pc:sldMkLst>
          <pc:docMk/>
          <pc:sldMk cId="4044460119" sldId="273"/>
        </pc:sldMkLst>
        <pc:spChg chg="mod">
          <ac:chgData name="Wawrzyniak, Chloe U." userId="1e6df874-8090-4650-9eab-158c9e9dc5e9" providerId="ADAL" clId="{A8848627-0187-4E64-995D-4EB346292C21}" dt="2022-12-04T17:28:32.112" v="485" actId="20577"/>
          <ac:spMkLst>
            <pc:docMk/>
            <pc:sldMk cId="4044460119" sldId="273"/>
            <ac:spMk id="2" creationId="{FCC44B46-DCCD-20CB-2529-39B343E2E9D6}"/>
          </ac:spMkLst>
        </pc:spChg>
        <pc:spChg chg="mod">
          <ac:chgData name="Wawrzyniak, Chloe U." userId="1e6df874-8090-4650-9eab-158c9e9dc5e9" providerId="ADAL" clId="{A8848627-0187-4E64-995D-4EB346292C21}" dt="2022-12-04T17:29:32.427" v="620" actId="20577"/>
          <ac:spMkLst>
            <pc:docMk/>
            <pc:sldMk cId="4044460119" sldId="273"/>
            <ac:spMk id="3" creationId="{5280306B-7151-1C1F-EA01-CFF8558024F9}"/>
          </ac:spMkLst>
        </pc:spChg>
      </pc:sldChg>
      <pc:sldChg chg="addSp delSp modSp new mod">
        <pc:chgData name="Wawrzyniak, Chloe U." userId="1e6df874-8090-4650-9eab-158c9e9dc5e9" providerId="ADAL" clId="{A8848627-0187-4E64-995D-4EB346292C21}" dt="2022-12-04T17:40:21.282" v="882" actId="113"/>
        <pc:sldMkLst>
          <pc:docMk/>
          <pc:sldMk cId="2766403850" sldId="274"/>
        </pc:sldMkLst>
        <pc:spChg chg="mod">
          <ac:chgData name="Wawrzyniak, Chloe U." userId="1e6df874-8090-4650-9eab-158c9e9dc5e9" providerId="ADAL" clId="{A8848627-0187-4E64-995D-4EB346292C21}" dt="2022-12-04T17:32:26.813" v="670" actId="20577"/>
          <ac:spMkLst>
            <pc:docMk/>
            <pc:sldMk cId="2766403850" sldId="274"/>
            <ac:spMk id="2" creationId="{865B137B-C6DD-E376-C12A-6BDFFB4A19F6}"/>
          </ac:spMkLst>
        </pc:spChg>
        <pc:spChg chg="mod">
          <ac:chgData name="Wawrzyniak, Chloe U." userId="1e6df874-8090-4650-9eab-158c9e9dc5e9" providerId="ADAL" clId="{A8848627-0187-4E64-995D-4EB346292C21}" dt="2022-12-04T17:40:21.282" v="882" actId="113"/>
          <ac:spMkLst>
            <pc:docMk/>
            <pc:sldMk cId="2766403850" sldId="274"/>
            <ac:spMk id="3" creationId="{4F02016B-38F8-FAF8-2C0F-860B434695E4}"/>
          </ac:spMkLst>
        </pc:spChg>
        <pc:spChg chg="add mod">
          <ac:chgData name="Wawrzyniak, Chloe U." userId="1e6df874-8090-4650-9eab-158c9e9dc5e9" providerId="ADAL" clId="{A8848627-0187-4E64-995D-4EB346292C21}" dt="2022-12-04T17:39:31.395" v="867" actId="1076"/>
          <ac:spMkLst>
            <pc:docMk/>
            <pc:sldMk cId="2766403850" sldId="274"/>
            <ac:spMk id="11" creationId="{F886D168-4610-7639-32C5-22B3317EF44B}"/>
          </ac:spMkLst>
        </pc:spChg>
        <pc:spChg chg="add mod">
          <ac:chgData name="Wawrzyniak, Chloe U." userId="1e6df874-8090-4650-9eab-158c9e9dc5e9" providerId="ADAL" clId="{A8848627-0187-4E64-995D-4EB346292C21}" dt="2022-12-04T17:39:50.968" v="877" actId="20577"/>
          <ac:spMkLst>
            <pc:docMk/>
            <pc:sldMk cId="2766403850" sldId="274"/>
            <ac:spMk id="12" creationId="{9E38C2FF-6825-578A-560A-D703BF089A2C}"/>
          </ac:spMkLst>
        </pc:spChg>
        <pc:spChg chg="add mod">
          <ac:chgData name="Wawrzyniak, Chloe U." userId="1e6df874-8090-4650-9eab-158c9e9dc5e9" providerId="ADAL" clId="{A8848627-0187-4E64-995D-4EB346292C21}" dt="2022-12-04T17:39:53.532" v="879" actId="20577"/>
          <ac:spMkLst>
            <pc:docMk/>
            <pc:sldMk cId="2766403850" sldId="274"/>
            <ac:spMk id="13" creationId="{C9352CEE-47A6-F8DA-9643-957D140311D6}"/>
          </ac:spMkLst>
        </pc:spChg>
        <pc:spChg chg="add mod">
          <ac:chgData name="Wawrzyniak, Chloe U." userId="1e6df874-8090-4650-9eab-158c9e9dc5e9" providerId="ADAL" clId="{A8848627-0187-4E64-995D-4EB346292C21}" dt="2022-12-04T17:39:55.687" v="881" actId="20577"/>
          <ac:spMkLst>
            <pc:docMk/>
            <pc:sldMk cId="2766403850" sldId="274"/>
            <ac:spMk id="14" creationId="{2531110D-3CD4-2FFD-DCD4-725E10FC233E}"/>
          </ac:spMkLst>
        </pc:spChg>
        <pc:picChg chg="add del mod">
          <ac:chgData name="Wawrzyniak, Chloe U." userId="1e6df874-8090-4650-9eab-158c9e9dc5e9" providerId="ADAL" clId="{A8848627-0187-4E64-995D-4EB346292C21}" dt="2022-12-04T17:35:27.158" v="850" actId="478"/>
          <ac:picMkLst>
            <pc:docMk/>
            <pc:sldMk cId="2766403850" sldId="274"/>
            <ac:picMk id="5" creationId="{1CEEDEE9-7554-8449-2FC0-BC561B31D6C0}"/>
          </ac:picMkLst>
        </pc:picChg>
        <pc:picChg chg="add mod">
          <ac:chgData name="Wawrzyniak, Chloe U." userId="1e6df874-8090-4650-9eab-158c9e9dc5e9" providerId="ADAL" clId="{A8848627-0187-4E64-995D-4EB346292C21}" dt="2022-12-04T17:36:05.925" v="861" actId="1076"/>
          <ac:picMkLst>
            <pc:docMk/>
            <pc:sldMk cId="2766403850" sldId="274"/>
            <ac:picMk id="7" creationId="{1D05BBDF-FDB2-BCF7-9692-9635A49FECE8}"/>
          </ac:picMkLst>
        </pc:picChg>
        <pc:picChg chg="add mod">
          <ac:chgData name="Wawrzyniak, Chloe U." userId="1e6df874-8090-4650-9eab-158c9e9dc5e9" providerId="ADAL" clId="{A8848627-0187-4E64-995D-4EB346292C21}" dt="2022-12-04T17:37:38.073" v="862" actId="14826"/>
          <ac:picMkLst>
            <pc:docMk/>
            <pc:sldMk cId="2766403850" sldId="274"/>
            <ac:picMk id="8" creationId="{DF07B176-44F8-5747-3523-5920B968AFFB}"/>
          </ac:picMkLst>
        </pc:picChg>
        <pc:picChg chg="add mod">
          <ac:chgData name="Wawrzyniak, Chloe U." userId="1e6df874-8090-4650-9eab-158c9e9dc5e9" providerId="ADAL" clId="{A8848627-0187-4E64-995D-4EB346292C21}" dt="2022-12-04T17:38:23.425" v="863" actId="14826"/>
          <ac:picMkLst>
            <pc:docMk/>
            <pc:sldMk cId="2766403850" sldId="274"/>
            <ac:picMk id="9" creationId="{8E7795EE-CCD6-C57E-D059-1F5D9F16F3E5}"/>
          </ac:picMkLst>
        </pc:picChg>
        <pc:picChg chg="add mod">
          <ac:chgData name="Wawrzyniak, Chloe U." userId="1e6df874-8090-4650-9eab-158c9e9dc5e9" providerId="ADAL" clId="{A8848627-0187-4E64-995D-4EB346292C21}" dt="2022-12-04T17:39:05.495" v="864" actId="14826"/>
          <ac:picMkLst>
            <pc:docMk/>
            <pc:sldMk cId="2766403850" sldId="274"/>
            <ac:picMk id="10" creationId="{94345019-58D7-517A-5FB1-B83F61ED434E}"/>
          </ac:picMkLst>
        </pc:picChg>
      </pc:sldChg>
      <pc:sldChg chg="addSp delSp modSp new mod modClrScheme chgLayout">
        <pc:chgData name="Wawrzyniak, Chloe U." userId="1e6df874-8090-4650-9eab-158c9e9dc5e9" providerId="ADAL" clId="{A8848627-0187-4E64-995D-4EB346292C21}" dt="2022-12-04T17:41:53.253" v="1096" actId="20577"/>
        <pc:sldMkLst>
          <pc:docMk/>
          <pc:sldMk cId="2280590170" sldId="275"/>
        </pc:sldMkLst>
        <pc:spChg chg="mod ord">
          <ac:chgData name="Wawrzyniak, Chloe U." userId="1e6df874-8090-4650-9eab-158c9e9dc5e9" providerId="ADAL" clId="{A8848627-0187-4E64-995D-4EB346292C21}" dt="2022-12-04T17:40:52.147" v="919" actId="700"/>
          <ac:spMkLst>
            <pc:docMk/>
            <pc:sldMk cId="2280590170" sldId="275"/>
            <ac:spMk id="2" creationId="{569D8437-46CC-2961-8185-0CD7F87545A9}"/>
          </ac:spMkLst>
        </pc:spChg>
        <pc:spChg chg="del mod ord">
          <ac:chgData name="Wawrzyniak, Chloe U." userId="1e6df874-8090-4650-9eab-158c9e9dc5e9" providerId="ADAL" clId="{A8848627-0187-4E64-995D-4EB346292C21}" dt="2022-12-04T17:40:52.147" v="919" actId="700"/>
          <ac:spMkLst>
            <pc:docMk/>
            <pc:sldMk cId="2280590170" sldId="275"/>
            <ac:spMk id="3" creationId="{8488330B-6199-1B89-2E07-FD816E93B111}"/>
          </ac:spMkLst>
        </pc:spChg>
        <pc:spChg chg="add mod ord">
          <ac:chgData name="Wawrzyniak, Chloe U." userId="1e6df874-8090-4650-9eab-158c9e9dc5e9" providerId="ADAL" clId="{A8848627-0187-4E64-995D-4EB346292C21}" dt="2022-12-04T17:41:53.253" v="1096" actId="20577"/>
          <ac:spMkLst>
            <pc:docMk/>
            <pc:sldMk cId="2280590170" sldId="275"/>
            <ac:spMk id="4" creationId="{768380BE-1E4B-DE26-12C6-4BD3E55B7A51}"/>
          </ac:spMkLst>
        </pc:spChg>
        <pc:spChg chg="add del mod ord">
          <ac:chgData name="Wawrzyniak, Chloe U." userId="1e6df874-8090-4650-9eab-158c9e9dc5e9" providerId="ADAL" clId="{A8848627-0187-4E64-995D-4EB346292C21}" dt="2022-12-04T17:41:04.867" v="921" actId="931"/>
          <ac:spMkLst>
            <pc:docMk/>
            <pc:sldMk cId="2280590170" sldId="275"/>
            <ac:spMk id="5" creationId="{2D6BF822-5326-2FE2-ACB0-C2725CD09486}"/>
          </ac:spMkLst>
        </pc:spChg>
        <pc:picChg chg="add mod">
          <ac:chgData name="Wawrzyniak, Chloe U." userId="1e6df874-8090-4650-9eab-158c9e9dc5e9" providerId="ADAL" clId="{A8848627-0187-4E64-995D-4EB346292C21}" dt="2022-12-04T17:41:08.301" v="924" actId="27614"/>
          <ac:picMkLst>
            <pc:docMk/>
            <pc:sldMk cId="2280590170" sldId="275"/>
            <ac:picMk id="7" creationId="{320E7792-917A-498A-E06F-F0169F728AB7}"/>
          </ac:picMkLst>
        </pc:picChg>
      </pc:sldChg>
      <pc:sldChg chg="modSp add mod">
        <pc:chgData name="Wawrzyniak, Chloe U." userId="1e6df874-8090-4650-9eab-158c9e9dc5e9" providerId="ADAL" clId="{A8848627-0187-4E64-995D-4EB346292C21}" dt="2022-12-04T17:42:42.054" v="1256" actId="20577"/>
        <pc:sldMkLst>
          <pc:docMk/>
          <pc:sldMk cId="3184949503" sldId="276"/>
        </pc:sldMkLst>
        <pc:spChg chg="mod">
          <ac:chgData name="Wawrzyniak, Chloe U." userId="1e6df874-8090-4650-9eab-158c9e9dc5e9" providerId="ADAL" clId="{A8848627-0187-4E64-995D-4EB346292C21}" dt="2022-12-04T17:42:42.054" v="1256" actId="20577"/>
          <ac:spMkLst>
            <pc:docMk/>
            <pc:sldMk cId="3184949503" sldId="276"/>
            <ac:spMk id="4" creationId="{768380BE-1E4B-DE26-12C6-4BD3E55B7A51}"/>
          </ac:spMkLst>
        </pc:spChg>
      </pc:sldChg>
      <pc:sldChg chg="modSp add mod">
        <pc:chgData name="Wawrzyniak, Chloe U." userId="1e6df874-8090-4650-9eab-158c9e9dc5e9" providerId="ADAL" clId="{A8848627-0187-4E64-995D-4EB346292C21}" dt="2022-12-04T17:44:58.011" v="1337" actId="20577"/>
        <pc:sldMkLst>
          <pc:docMk/>
          <pc:sldMk cId="3783186063" sldId="277"/>
        </pc:sldMkLst>
        <pc:spChg chg="mod">
          <ac:chgData name="Wawrzyniak, Chloe U." userId="1e6df874-8090-4650-9eab-158c9e9dc5e9" providerId="ADAL" clId="{A8848627-0187-4E64-995D-4EB346292C21}" dt="2022-12-04T17:42:51.549" v="1264" actId="20577"/>
          <ac:spMkLst>
            <pc:docMk/>
            <pc:sldMk cId="3783186063" sldId="277"/>
            <ac:spMk id="2" creationId="{569D8437-46CC-2961-8185-0CD7F87545A9}"/>
          </ac:spMkLst>
        </pc:spChg>
        <pc:spChg chg="mod">
          <ac:chgData name="Wawrzyniak, Chloe U." userId="1e6df874-8090-4650-9eab-158c9e9dc5e9" providerId="ADAL" clId="{A8848627-0187-4E64-995D-4EB346292C21}" dt="2022-12-04T17:44:58.011" v="1337" actId="20577"/>
          <ac:spMkLst>
            <pc:docMk/>
            <pc:sldMk cId="3783186063" sldId="277"/>
            <ac:spMk id="4" creationId="{768380BE-1E4B-DE26-12C6-4BD3E55B7A51}"/>
          </ac:spMkLst>
        </pc:spChg>
      </pc:sldChg>
      <pc:sldChg chg="modSp new mod">
        <pc:chgData name="Wawrzyniak, Chloe U." userId="1e6df874-8090-4650-9eab-158c9e9dc5e9" providerId="ADAL" clId="{A8848627-0187-4E64-995D-4EB346292C21}" dt="2022-12-04T17:45:24.510" v="1381"/>
        <pc:sldMkLst>
          <pc:docMk/>
          <pc:sldMk cId="1016281687" sldId="278"/>
        </pc:sldMkLst>
        <pc:spChg chg="mod">
          <ac:chgData name="Wawrzyniak, Chloe U." userId="1e6df874-8090-4650-9eab-158c9e9dc5e9" providerId="ADAL" clId="{A8848627-0187-4E64-995D-4EB346292C21}" dt="2022-12-04T17:45:07.677" v="1349" actId="20577"/>
          <ac:spMkLst>
            <pc:docMk/>
            <pc:sldMk cId="1016281687" sldId="278"/>
            <ac:spMk id="2" creationId="{45A59F20-FC5C-C0B3-8BE1-03F05C89A7F1}"/>
          </ac:spMkLst>
        </pc:spChg>
        <pc:spChg chg="mod">
          <ac:chgData name="Wawrzyniak, Chloe U." userId="1e6df874-8090-4650-9eab-158c9e9dc5e9" providerId="ADAL" clId="{A8848627-0187-4E64-995D-4EB346292C21}" dt="2022-12-04T17:45:24.510" v="1381"/>
          <ac:spMkLst>
            <pc:docMk/>
            <pc:sldMk cId="1016281687" sldId="278"/>
            <ac:spMk id="3" creationId="{D2F0E23D-BDD2-1882-C42D-F41689C048E1}"/>
          </ac:spMkLst>
        </pc:spChg>
      </pc:sldChg>
      <pc:sldChg chg="modSp new mod">
        <pc:chgData name="Wawrzyniak, Chloe U." userId="1e6df874-8090-4650-9eab-158c9e9dc5e9" providerId="ADAL" clId="{A8848627-0187-4E64-995D-4EB346292C21}" dt="2023-02-09T18:57:03.516" v="1569" actId="113"/>
        <pc:sldMkLst>
          <pc:docMk/>
          <pc:sldMk cId="2702792993" sldId="279"/>
        </pc:sldMkLst>
        <pc:spChg chg="mod">
          <ac:chgData name="Wawrzyniak, Chloe U." userId="1e6df874-8090-4650-9eab-158c9e9dc5e9" providerId="ADAL" clId="{A8848627-0187-4E64-995D-4EB346292C21}" dt="2023-02-09T18:56:44.425" v="1470" actId="20577"/>
          <ac:spMkLst>
            <pc:docMk/>
            <pc:sldMk cId="2702792993" sldId="279"/>
            <ac:spMk id="2" creationId="{0A993029-583F-273A-5FF2-EE1A5561AC28}"/>
          </ac:spMkLst>
        </pc:spChg>
        <pc:spChg chg="mod">
          <ac:chgData name="Wawrzyniak, Chloe U." userId="1e6df874-8090-4650-9eab-158c9e9dc5e9" providerId="ADAL" clId="{A8848627-0187-4E64-995D-4EB346292C21}" dt="2023-02-09T18:57:03.516" v="1569" actId="113"/>
          <ac:spMkLst>
            <pc:docMk/>
            <pc:sldMk cId="2702792993" sldId="279"/>
            <ac:spMk id="3" creationId="{18E9072B-B498-7717-D991-32615EE8B0FF}"/>
          </ac:spMkLst>
        </pc:spChg>
      </pc:sldChg>
      <pc:sldChg chg="addSp delSp modSp new mod">
        <pc:chgData name="Wawrzyniak, Chloe U." userId="1e6df874-8090-4650-9eab-158c9e9dc5e9" providerId="ADAL" clId="{A8848627-0187-4E64-995D-4EB346292C21}" dt="2023-02-09T20:45:26.767" v="2603" actId="27636"/>
        <pc:sldMkLst>
          <pc:docMk/>
          <pc:sldMk cId="3738437107" sldId="280"/>
        </pc:sldMkLst>
        <pc:spChg chg="mod">
          <ac:chgData name="Wawrzyniak, Chloe U." userId="1e6df874-8090-4650-9eab-158c9e9dc5e9" providerId="ADAL" clId="{A8848627-0187-4E64-995D-4EB346292C21}" dt="2023-02-09T20:38:44.598" v="2414" actId="20577"/>
          <ac:spMkLst>
            <pc:docMk/>
            <pc:sldMk cId="3738437107" sldId="280"/>
            <ac:spMk id="2" creationId="{B44CD21C-1676-B915-F06D-1103BEEE77D6}"/>
          </ac:spMkLst>
        </pc:spChg>
        <pc:spChg chg="mod">
          <ac:chgData name="Wawrzyniak, Chloe U." userId="1e6df874-8090-4650-9eab-158c9e9dc5e9" providerId="ADAL" clId="{A8848627-0187-4E64-995D-4EB346292C21}" dt="2023-02-09T20:39:12.516" v="2560" actId="14100"/>
          <ac:spMkLst>
            <pc:docMk/>
            <pc:sldMk cId="3738437107" sldId="280"/>
            <ac:spMk id="3" creationId="{DAB4F5A0-D15A-9F3C-237B-06FAA7C37EA8}"/>
          </ac:spMkLst>
        </pc:spChg>
        <pc:spChg chg="add mod">
          <ac:chgData name="Wawrzyniak, Chloe U." userId="1e6df874-8090-4650-9eab-158c9e9dc5e9" providerId="ADAL" clId="{A8848627-0187-4E64-995D-4EB346292C21}" dt="2023-02-09T20:41:10.625" v="2586" actId="27636"/>
          <ac:spMkLst>
            <pc:docMk/>
            <pc:sldMk cId="3738437107" sldId="280"/>
            <ac:spMk id="4" creationId="{E3F6E3A5-717E-5F3D-505C-1CD78D67415F}"/>
          </ac:spMkLst>
        </pc:spChg>
        <pc:spChg chg="add mod">
          <ac:chgData name="Wawrzyniak, Chloe U." userId="1e6df874-8090-4650-9eab-158c9e9dc5e9" providerId="ADAL" clId="{A8848627-0187-4E64-995D-4EB346292C21}" dt="2023-02-09T20:45:26.767" v="2603" actId="27636"/>
          <ac:spMkLst>
            <pc:docMk/>
            <pc:sldMk cId="3738437107" sldId="280"/>
            <ac:spMk id="5" creationId="{58A5DB28-6C36-6CD9-97CC-F8F8B5919687}"/>
          </ac:spMkLst>
        </pc:spChg>
        <pc:spChg chg="add del">
          <ac:chgData name="Wawrzyniak, Chloe U." userId="1e6df874-8090-4650-9eab-158c9e9dc5e9" providerId="ADAL" clId="{A8848627-0187-4E64-995D-4EB346292C21}" dt="2023-02-09T20:42:25.688" v="2591" actId="22"/>
          <ac:spMkLst>
            <pc:docMk/>
            <pc:sldMk cId="3738437107" sldId="280"/>
            <ac:spMk id="7" creationId="{811D7977-662A-6EAD-8D5F-08CF479C62F6}"/>
          </ac:spMkLst>
        </pc:spChg>
      </pc:sldChg>
      <pc:sldChg chg="add">
        <pc:chgData name="Wawrzyniak, Chloe U." userId="1e6df874-8090-4650-9eab-158c9e9dc5e9" providerId="ADAL" clId="{A8848627-0187-4E64-995D-4EB346292C21}" dt="2023-02-10T12:53:08.953" v="2604"/>
        <pc:sldMkLst>
          <pc:docMk/>
          <pc:sldMk cId="3970714159" sldId="281"/>
        </pc:sldMkLst>
      </pc:sldChg>
      <pc:sldChg chg="add">
        <pc:chgData name="Wawrzyniak, Chloe U." userId="1e6df874-8090-4650-9eab-158c9e9dc5e9" providerId="ADAL" clId="{A8848627-0187-4E64-995D-4EB346292C21}" dt="2023-02-10T12:53:08.953" v="2604"/>
        <pc:sldMkLst>
          <pc:docMk/>
          <pc:sldMk cId="967854053" sldId="282"/>
        </pc:sldMkLst>
      </pc:sldChg>
    </pc:docChg>
  </pc:docChgLst>
  <pc:docChgLst>
    <pc:chgData name="Wawrzyniak, Chloe U." userId="1e6df874-8090-4650-9eab-158c9e9dc5e9" providerId="ADAL" clId="{0E5D39CA-5732-401C-B6F5-7BEDCF40341B}"/>
    <pc:docChg chg="addSld modSld">
      <pc:chgData name="Wawrzyniak, Chloe U." userId="1e6df874-8090-4650-9eab-158c9e9dc5e9" providerId="ADAL" clId="{0E5D39CA-5732-401C-B6F5-7BEDCF40341B}" dt="2023-06-22T13:45:04.781" v="0"/>
      <pc:docMkLst>
        <pc:docMk/>
      </pc:docMkLst>
      <pc:sldChg chg="add">
        <pc:chgData name="Wawrzyniak, Chloe U." userId="1e6df874-8090-4650-9eab-158c9e9dc5e9" providerId="ADAL" clId="{0E5D39CA-5732-401C-B6F5-7BEDCF40341B}" dt="2023-06-22T13:45:04.781" v="0"/>
        <pc:sldMkLst>
          <pc:docMk/>
          <pc:sldMk cId="77548732" sldId="283"/>
        </pc:sldMkLst>
      </pc:sldChg>
      <pc:sldChg chg="add">
        <pc:chgData name="Wawrzyniak, Chloe U." userId="1e6df874-8090-4650-9eab-158c9e9dc5e9" providerId="ADAL" clId="{0E5D39CA-5732-401C-B6F5-7BEDCF40341B}" dt="2023-06-22T13:45:04.781" v="0"/>
        <pc:sldMkLst>
          <pc:docMk/>
          <pc:sldMk cId="1773990498" sldId="28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6610B-90B6-476D-B36B-35326F360C41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9E74C-C759-422C-8DEF-526A8B22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670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My plan for notes:</a:t>
            </a:r>
          </a:p>
          <a:p>
            <a:r>
              <a:rPr lang="en-US" dirty="0"/>
              <a:t>Step 1: The equation of a line is always f(x)=</a:t>
            </a:r>
            <a:r>
              <a:rPr lang="en-US" dirty="0" err="1"/>
              <a:t>mx+b</a:t>
            </a:r>
            <a:r>
              <a:rPr lang="en-US" dirty="0"/>
              <a:t> , or y=</a:t>
            </a:r>
            <a:r>
              <a:rPr lang="en-US" dirty="0" err="1"/>
              <a:t>mx+b</a:t>
            </a:r>
            <a:endParaRPr lang="en-US" dirty="0"/>
          </a:p>
          <a:p>
            <a:r>
              <a:rPr lang="en-US" dirty="0"/>
              <a:t>Step 2: Plug in the slope for m</a:t>
            </a:r>
          </a:p>
          <a:p>
            <a:r>
              <a:rPr lang="en-US" dirty="0"/>
              <a:t>Step 3: Plug in a point to find 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59AE20-CB09-425C-A0E2-DE87704BAAC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189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6/22/2023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6/22/2023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Linear Functions – Slope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62374B9-753E-37D2-0E31-CADD6849532F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7−4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−1−3</m:t>
                          </m:r>
                        </m:den>
                      </m:f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62374B9-753E-37D2-0E31-CADD684953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A8C149-E389-9A23-29E6-39520D915D4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A student’s work for the previous question is to the left. What mistake did they make?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8094D93-D171-245B-F651-55C01E40E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183935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58F6807-CE68-339A-76D0-521E684A644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Compute the slope of the line in the graph to the right.</a:t>
            </a:r>
          </a:p>
          <a:p>
            <a:r>
              <a:rPr lang="en-US" dirty="0"/>
              <a:t>Hint: pick any two points on the line.</a:t>
            </a:r>
          </a:p>
        </p:txBody>
      </p:sp>
      <p:pic>
        <p:nvPicPr>
          <p:cNvPr id="11" name="Content Placeholder 10" descr="A graph of a line&#10;&#10;Description automatically generated with low confidence">
            <a:extLst>
              <a:ext uri="{FF2B5EF4-FFF2-40B4-BE49-F238E27FC236}">
                <a16:creationId xmlns:a16="http://schemas.microsoft.com/office/drawing/2014/main" id="{BFAAC9E5-C6D5-BD26-535D-6F52F9CEE34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5FC54850-1044-65C3-9EDB-1C4EF8F5A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</p:spTree>
    <p:extLst>
      <p:ext uri="{BB962C8B-B14F-4D97-AF65-F5344CB8AC3E}">
        <p14:creationId xmlns:p14="http://schemas.microsoft.com/office/powerpoint/2010/main" val="10034925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555E0-3949-8AC2-A7B1-602F18222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Equations of Linear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C121E7-EA21-0583-3CCF-6719BA4DDB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Step 1: </a:t>
                </a:r>
              </a:p>
              <a:p>
                <a:r>
                  <a:rPr lang="en-US" dirty="0"/>
                  <a:t>Step 2:</a:t>
                </a:r>
              </a:p>
              <a:p>
                <a:r>
                  <a:rPr lang="en-US" dirty="0"/>
                  <a:t>Step 3:</a:t>
                </a:r>
              </a:p>
              <a:p>
                <a:endParaRPr lang="en-US" dirty="0"/>
              </a:p>
              <a:p>
                <a:r>
                  <a:rPr lang="en-US" dirty="0"/>
                  <a:t>Example: Write the equation of the line with slope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</m:oMath>
                </a14:m>
                <a:r>
                  <a:rPr lang="en-US" dirty="0"/>
                  <a:t> and goes through the point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(2,5)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2C121E7-EA21-0583-3CCF-6719BA4DDB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548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6CF2628-56EE-4D66-C9F3-2D4B7E3FF4E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What about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-intercepts?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6CF2628-56EE-4D66-C9F3-2D4B7E3FF4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348" t="-15306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CC6E5C-B484-00AC-3DD4-64DC33D3D87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Example: Write the equation of the line with slope 5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-intercept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(0,7)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CC6E5C-B484-00AC-3DD4-64DC33D3D8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3990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50B8A-BEB8-8EC7-96D6-EFDEAF2BF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FBBD3F-8314-B5D0-AFB7-07B9117B24E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is given below.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(−2)</m:t>
                    </m:r>
                  </m:oMath>
                </a14:m>
                <a:r>
                  <a:rPr lang="en-US" dirty="0"/>
                  <a:t>?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+1        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&gt;3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       −2&lt;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≤3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−1        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≤−2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  <a:p>
                <a:pPr marL="457200" indent="-457200">
                  <a:buFont typeface="+mj-lt"/>
                  <a:buAutoNum type="arabicPeriod" startAt="2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is given in the table to the right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above.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?</a:t>
                </a:r>
              </a:p>
              <a:p>
                <a:pPr marL="457200" indent="-457200">
                  <a:buAutoNum type="arabicPeriod" startAt="2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FBBD3F-8314-B5D0-AFB7-07B9117B24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CB6AF2C-BCF6-017C-00C3-BE0695B3CF6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48661535"/>
                  </p:ext>
                </p:extLst>
              </p:nvPr>
            </p:nvGraphicFramePr>
            <p:xfrm>
              <a:off x="7818783" y="3489370"/>
              <a:ext cx="3401391" cy="222504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09530">
                      <a:extLst>
                        <a:ext uri="{9D8B030D-6E8A-4147-A177-3AD203B41FA5}">
                          <a16:colId xmlns:a16="http://schemas.microsoft.com/office/drawing/2014/main" val="1636389860"/>
                        </a:ext>
                      </a:extLst>
                    </a:gridCol>
                    <a:gridCol w="1691861">
                      <a:extLst>
                        <a:ext uri="{9D8B030D-6E8A-4147-A177-3AD203B41FA5}">
                          <a16:colId xmlns:a16="http://schemas.microsoft.com/office/drawing/2014/main" val="43602218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023846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73207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070305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7266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686498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414089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CB6AF2C-BCF6-017C-00C3-BE0695B3CF6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48661535"/>
                  </p:ext>
                </p:extLst>
              </p:nvPr>
            </p:nvGraphicFramePr>
            <p:xfrm>
              <a:off x="7818783" y="3489370"/>
              <a:ext cx="3401391" cy="222504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09530">
                      <a:extLst>
                        <a:ext uri="{9D8B030D-6E8A-4147-A177-3AD203B41FA5}">
                          <a16:colId xmlns:a16="http://schemas.microsoft.com/office/drawing/2014/main" val="1636389860"/>
                        </a:ext>
                      </a:extLst>
                    </a:gridCol>
                    <a:gridCol w="1691861">
                      <a:extLst>
                        <a:ext uri="{9D8B030D-6E8A-4147-A177-3AD203B41FA5}">
                          <a16:colId xmlns:a16="http://schemas.microsoft.com/office/drawing/2014/main" val="43602218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1639" r="-99644" b="-5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1639" r="-719" b="-5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023846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101639" r="-99644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101639" r="-719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73207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201639" r="-99644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201639" r="-719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070305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301639" r="-99644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301639" r="-719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266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401639" r="-99644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401639" r="-719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686498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501639" r="-99644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501639" r="-719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14089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242863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8A742-03EB-BBFA-4517-C00AA32A9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320266-B6AA-C9C2-0DCB-4686CD186F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is given below.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(−2)</m:t>
                    </m:r>
                  </m:oMath>
                </a14:m>
                <a:r>
                  <a:rPr lang="en-US" dirty="0"/>
                  <a:t>?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+1        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&gt;3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       −2&lt;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≤3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−1        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≤−2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320266-B6AA-C9C2-0DCB-4686CD186F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505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8A742-03EB-BBFA-4517-C00AA32A9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320266-B6AA-C9C2-0DCB-4686CD186F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+1        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&gt;3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       −2&lt;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≤3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−1        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≤−2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 is given in the table below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above.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320266-B6AA-C9C2-0DCB-4686CD186F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AC74868D-9880-131D-379C-CDB403D0972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85178112"/>
                  </p:ext>
                </p:extLst>
              </p:nvPr>
            </p:nvGraphicFramePr>
            <p:xfrm>
              <a:off x="7818783" y="3489370"/>
              <a:ext cx="3401391" cy="222504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09530">
                      <a:extLst>
                        <a:ext uri="{9D8B030D-6E8A-4147-A177-3AD203B41FA5}">
                          <a16:colId xmlns:a16="http://schemas.microsoft.com/office/drawing/2014/main" val="1636389860"/>
                        </a:ext>
                      </a:extLst>
                    </a:gridCol>
                    <a:gridCol w="1691861">
                      <a:extLst>
                        <a:ext uri="{9D8B030D-6E8A-4147-A177-3AD203B41FA5}">
                          <a16:colId xmlns:a16="http://schemas.microsoft.com/office/drawing/2014/main" val="43602218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023846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73207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070305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7266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686498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414089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AC74868D-9880-131D-379C-CDB403D0972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85178112"/>
                  </p:ext>
                </p:extLst>
              </p:nvPr>
            </p:nvGraphicFramePr>
            <p:xfrm>
              <a:off x="7818783" y="3489370"/>
              <a:ext cx="3401391" cy="222504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09530">
                      <a:extLst>
                        <a:ext uri="{9D8B030D-6E8A-4147-A177-3AD203B41FA5}">
                          <a16:colId xmlns:a16="http://schemas.microsoft.com/office/drawing/2014/main" val="1636389860"/>
                        </a:ext>
                      </a:extLst>
                    </a:gridCol>
                    <a:gridCol w="1691861">
                      <a:extLst>
                        <a:ext uri="{9D8B030D-6E8A-4147-A177-3AD203B41FA5}">
                          <a16:colId xmlns:a16="http://schemas.microsoft.com/office/drawing/2014/main" val="43602218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1639" r="-99644" b="-5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1639" r="-719" b="-5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023846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101639" r="-99644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101639" r="-719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73207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201639" r="-99644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201639" r="-719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070305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301639" r="-99644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301639" r="-719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266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401639" r="-99644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401639" r="-719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686498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6" t="-501639" r="-99644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439" t="-501639" r="-719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14089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60612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1BBD9-2941-6827-8D65-94DE19637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Warm-up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4ABAB0-7122-4A10-55DC-CABEF429534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3.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4ABAB0-7122-4A10-55DC-CABEF42953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9324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74031-E3FD-F2D4-28AC-4A2CF273B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Slope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5D3BF9-AE5C-B521-3E07-FBC9A1A02AE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The slope of the line between the points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5D3BF9-AE5C-B521-3E07-FBC9A1A02A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3122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E412A-8094-2527-2B31-B0C5804E8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D57F5BF-A184-0FC9-278A-942E5FC3108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Compute the slope of the line between the points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(0,5)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(3,−4)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What if we flip the order?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D57F5BF-A184-0FC9-278A-942E5FC310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6991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608CA-515D-2CA2-7890-8DC328D14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CA8971C-815E-C823-7809-9A889228B58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Compute the slope of the line between the points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(3,7)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(−1,4)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CA8971C-815E-C823-7809-9A889228B5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4566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2033</TotalTime>
  <Words>470</Words>
  <Application>Microsoft Office PowerPoint</Application>
  <PresentationFormat>Widescreen</PresentationFormat>
  <Paragraphs>87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Cambria Math</vt:lpstr>
      <vt:lpstr>Georgia</vt:lpstr>
      <vt:lpstr>Helvetica</vt:lpstr>
      <vt:lpstr>Wingdings</vt:lpstr>
      <vt:lpstr>Office Theme</vt:lpstr>
      <vt:lpstr>Linear Functions – Slope</vt:lpstr>
      <vt:lpstr>Announcements</vt:lpstr>
      <vt:lpstr>Warm-up Questions</vt:lpstr>
      <vt:lpstr>iClicker Warm-up Question (numeric)</vt:lpstr>
      <vt:lpstr>iClicker Warm-up Question (numeric)</vt:lpstr>
      <vt:lpstr>iClicker Warm-up Question (short-answer)</vt:lpstr>
      <vt:lpstr>Computing Slope</vt:lpstr>
      <vt:lpstr>Example</vt:lpstr>
      <vt:lpstr>iClicker Question (numeric)</vt:lpstr>
      <vt:lpstr>iClicker Question (short-answer)</vt:lpstr>
      <vt:lpstr>iClicker Question (numeric)</vt:lpstr>
      <vt:lpstr>Writing Equations of Linear Functions</vt:lpstr>
      <vt:lpstr>What about y-intercepts?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2023-06-22T13:45:13Z</dcterms:modified>
</cp:coreProperties>
</file>