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7" r:id="rId4"/>
    <p:sldId id="278" r:id="rId5"/>
    <p:sldId id="279" r:id="rId6"/>
    <p:sldId id="280" r:id="rId7"/>
    <p:sldId id="276" r:id="rId8"/>
    <p:sldId id="272" r:id="rId9"/>
    <p:sldId id="273" r:id="rId10"/>
    <p:sldId id="275" r:id="rId11"/>
    <p:sldId id="27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494AEC-804C-433F-A635-5494B0548C07}" v="218" dt="2023-06-19T20:30:30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B450162B-81EC-49C6-95A8-FD84073BAB5C}"/>
    <pc:docChg chg="undo custSel addSld delSld modSld">
      <pc:chgData name="Wawrzyniak, Chloe U." userId="1e6df874-8090-4650-9eab-158c9e9dc5e9" providerId="ADAL" clId="{B450162B-81EC-49C6-95A8-FD84073BAB5C}" dt="2023-03-03T19:15:38.802" v="1166" actId="2696"/>
      <pc:docMkLst>
        <pc:docMk/>
      </pc:docMkLst>
      <pc:sldChg chg="modSp mod">
        <pc:chgData name="Wawrzyniak, Chloe U." userId="1e6df874-8090-4650-9eab-158c9e9dc5e9" providerId="ADAL" clId="{B450162B-81EC-49C6-95A8-FD84073BAB5C}" dt="2022-12-17T17:48:55.242" v="37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B450162B-81EC-49C6-95A8-FD84073BAB5C}" dt="2022-12-17T17:48:55.242" v="37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B450162B-81EC-49C6-95A8-FD84073BAB5C}" dt="2023-03-03T13:26:56.424" v="926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B450162B-81EC-49C6-95A8-FD84073BAB5C}" dt="2023-03-03T13:26:56.424" v="926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B450162B-81EC-49C6-95A8-FD84073BAB5C}" dt="2023-03-03T13:27:42.434" v="108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B450162B-81EC-49C6-95A8-FD84073BAB5C}" dt="2023-03-03T13:27:20.653" v="94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B450162B-81EC-49C6-95A8-FD84073BAB5C}" dt="2023-03-03T13:27:42.434" v="108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del mod">
        <pc:chgData name="Wawrzyniak, Chloe U." userId="1e6df874-8090-4650-9eab-158c9e9dc5e9" providerId="ADAL" clId="{B450162B-81EC-49C6-95A8-FD84073BAB5C}" dt="2023-03-03T19:15:38.802" v="1166" actId="2696"/>
        <pc:sldMkLst>
          <pc:docMk/>
          <pc:sldMk cId="1479448796" sldId="269"/>
        </pc:sldMkLst>
        <pc:spChg chg="mod">
          <ac:chgData name="Wawrzyniak, Chloe U." userId="1e6df874-8090-4650-9eab-158c9e9dc5e9" providerId="ADAL" clId="{B450162B-81EC-49C6-95A8-FD84073BAB5C}" dt="2022-12-17T17:49:43.141" v="105" actId="20577"/>
          <ac:spMkLst>
            <pc:docMk/>
            <pc:sldMk cId="1479448796" sldId="269"/>
            <ac:spMk id="2" creationId="{E36DE540-7BE2-A356-75F1-C7B2F3EAF1A8}"/>
          </ac:spMkLst>
        </pc:spChg>
        <pc:spChg chg="mod">
          <ac:chgData name="Wawrzyniak, Chloe U." userId="1e6df874-8090-4650-9eab-158c9e9dc5e9" providerId="ADAL" clId="{B450162B-81EC-49C6-95A8-FD84073BAB5C}" dt="2022-12-17T17:52:56.469" v="214" actId="20577"/>
          <ac:spMkLst>
            <pc:docMk/>
            <pc:sldMk cId="1479448796" sldId="269"/>
            <ac:spMk id="3" creationId="{B39510F6-6C30-773F-9B03-B10F485F83F8}"/>
          </ac:spMkLst>
        </pc:spChg>
      </pc:sldChg>
      <pc:sldChg chg="modSp add del">
        <pc:chgData name="Wawrzyniak, Chloe U." userId="1e6df874-8090-4650-9eab-158c9e9dc5e9" providerId="ADAL" clId="{B450162B-81EC-49C6-95A8-FD84073BAB5C}" dt="2023-03-03T19:15:38.802" v="1166" actId="2696"/>
        <pc:sldMkLst>
          <pc:docMk/>
          <pc:sldMk cId="3797454210" sldId="270"/>
        </pc:sldMkLst>
        <pc:spChg chg="mod">
          <ac:chgData name="Wawrzyniak, Chloe U." userId="1e6df874-8090-4650-9eab-158c9e9dc5e9" providerId="ADAL" clId="{B450162B-81EC-49C6-95A8-FD84073BAB5C}" dt="2022-12-17T17:53:10.028" v="231" actId="20577"/>
          <ac:spMkLst>
            <pc:docMk/>
            <pc:sldMk cId="3797454210" sldId="270"/>
            <ac:spMk id="3" creationId="{B39510F6-6C30-773F-9B03-B10F485F83F8}"/>
          </ac:spMkLst>
        </pc:spChg>
      </pc:sldChg>
      <pc:sldChg chg="modSp add del">
        <pc:chgData name="Wawrzyniak, Chloe U." userId="1e6df874-8090-4650-9eab-158c9e9dc5e9" providerId="ADAL" clId="{B450162B-81EC-49C6-95A8-FD84073BAB5C}" dt="2023-03-03T19:15:38.802" v="1166" actId="2696"/>
        <pc:sldMkLst>
          <pc:docMk/>
          <pc:sldMk cId="1146266224" sldId="271"/>
        </pc:sldMkLst>
        <pc:spChg chg="mod">
          <ac:chgData name="Wawrzyniak, Chloe U." userId="1e6df874-8090-4650-9eab-158c9e9dc5e9" providerId="ADAL" clId="{B450162B-81EC-49C6-95A8-FD84073BAB5C}" dt="2022-12-17T17:53:15.960" v="249" actId="20577"/>
          <ac:spMkLst>
            <pc:docMk/>
            <pc:sldMk cId="1146266224" sldId="271"/>
            <ac:spMk id="3" creationId="{B39510F6-6C30-773F-9B03-B10F485F83F8}"/>
          </ac:spMkLst>
        </pc:spChg>
      </pc:sldChg>
      <pc:sldChg chg="modSp add mod">
        <pc:chgData name="Wawrzyniak, Chloe U." userId="1e6df874-8090-4650-9eab-158c9e9dc5e9" providerId="ADAL" clId="{B450162B-81EC-49C6-95A8-FD84073BAB5C}" dt="2022-12-17T17:56:48.871" v="499" actId="20577"/>
        <pc:sldMkLst>
          <pc:docMk/>
          <pc:sldMk cId="3425143952" sldId="272"/>
        </pc:sldMkLst>
        <pc:spChg chg="mod">
          <ac:chgData name="Wawrzyniak, Chloe U." userId="1e6df874-8090-4650-9eab-158c9e9dc5e9" providerId="ADAL" clId="{B450162B-81EC-49C6-95A8-FD84073BAB5C}" dt="2022-12-17T17:56:48.871" v="499" actId="20577"/>
          <ac:spMkLst>
            <pc:docMk/>
            <pc:sldMk cId="3425143952" sldId="272"/>
            <ac:spMk id="3" creationId="{B39510F6-6C30-773F-9B03-B10F485F83F8}"/>
          </ac:spMkLst>
        </pc:spChg>
      </pc:sldChg>
      <pc:sldChg chg="modSp add">
        <pc:chgData name="Wawrzyniak, Chloe U." userId="1e6df874-8090-4650-9eab-158c9e9dc5e9" providerId="ADAL" clId="{B450162B-81EC-49C6-95A8-FD84073BAB5C}" dt="2022-12-17T17:57:14.663" v="528" actId="20577"/>
        <pc:sldMkLst>
          <pc:docMk/>
          <pc:sldMk cId="4182860012" sldId="273"/>
        </pc:sldMkLst>
        <pc:spChg chg="mod">
          <ac:chgData name="Wawrzyniak, Chloe U." userId="1e6df874-8090-4650-9eab-158c9e9dc5e9" providerId="ADAL" clId="{B450162B-81EC-49C6-95A8-FD84073BAB5C}" dt="2022-12-17T17:57:14.663" v="528" actId="20577"/>
          <ac:spMkLst>
            <pc:docMk/>
            <pc:sldMk cId="4182860012" sldId="273"/>
            <ac:spMk id="3" creationId="{B39510F6-6C30-773F-9B03-B10F485F83F8}"/>
          </ac:spMkLst>
        </pc:spChg>
      </pc:sldChg>
      <pc:sldChg chg="modSp add mod">
        <pc:chgData name="Wawrzyniak, Chloe U." userId="1e6df874-8090-4650-9eab-158c9e9dc5e9" providerId="ADAL" clId="{B450162B-81EC-49C6-95A8-FD84073BAB5C}" dt="2022-12-17T17:57:51.151" v="569" actId="20577"/>
        <pc:sldMkLst>
          <pc:docMk/>
          <pc:sldMk cId="1341973831" sldId="274"/>
        </pc:sldMkLst>
        <pc:spChg chg="mod">
          <ac:chgData name="Wawrzyniak, Chloe U." userId="1e6df874-8090-4650-9eab-158c9e9dc5e9" providerId="ADAL" clId="{B450162B-81EC-49C6-95A8-FD84073BAB5C}" dt="2022-12-17T17:57:31.795" v="536" actId="20577"/>
          <ac:spMkLst>
            <pc:docMk/>
            <pc:sldMk cId="1341973831" sldId="274"/>
            <ac:spMk id="2" creationId="{E36DE540-7BE2-A356-75F1-C7B2F3EAF1A8}"/>
          </ac:spMkLst>
        </pc:spChg>
        <pc:spChg chg="mod">
          <ac:chgData name="Wawrzyniak, Chloe U." userId="1e6df874-8090-4650-9eab-158c9e9dc5e9" providerId="ADAL" clId="{B450162B-81EC-49C6-95A8-FD84073BAB5C}" dt="2022-12-17T17:57:51.151" v="569" actId="20577"/>
          <ac:spMkLst>
            <pc:docMk/>
            <pc:sldMk cId="1341973831" sldId="274"/>
            <ac:spMk id="3" creationId="{B39510F6-6C30-773F-9B03-B10F485F83F8}"/>
          </ac:spMkLst>
        </pc:spChg>
      </pc:sldChg>
      <pc:sldChg chg="modSp add mod">
        <pc:chgData name="Wawrzyniak, Chloe U." userId="1e6df874-8090-4650-9eab-158c9e9dc5e9" providerId="ADAL" clId="{B450162B-81EC-49C6-95A8-FD84073BAB5C}" dt="2022-12-17T17:59:41.006" v="667" actId="20577"/>
        <pc:sldMkLst>
          <pc:docMk/>
          <pc:sldMk cId="452406737" sldId="275"/>
        </pc:sldMkLst>
        <pc:spChg chg="mod">
          <ac:chgData name="Wawrzyniak, Chloe U." userId="1e6df874-8090-4650-9eab-158c9e9dc5e9" providerId="ADAL" clId="{B450162B-81EC-49C6-95A8-FD84073BAB5C}" dt="2022-12-17T17:59:41.006" v="667" actId="20577"/>
          <ac:spMkLst>
            <pc:docMk/>
            <pc:sldMk cId="452406737" sldId="275"/>
            <ac:spMk id="3" creationId="{B39510F6-6C30-773F-9B03-B10F485F83F8}"/>
          </ac:spMkLst>
        </pc:spChg>
      </pc:sldChg>
      <pc:sldChg chg="addSp delSp modSp new mod modClrScheme chgLayout">
        <pc:chgData name="Wawrzyniak, Chloe U." userId="1e6df874-8090-4650-9eab-158c9e9dc5e9" providerId="ADAL" clId="{B450162B-81EC-49C6-95A8-FD84073BAB5C}" dt="2023-03-03T13:31:07.508" v="1165" actId="20577"/>
        <pc:sldMkLst>
          <pc:docMk/>
          <pc:sldMk cId="225253848" sldId="276"/>
        </pc:sldMkLst>
        <pc:spChg chg="mod ord">
          <ac:chgData name="Wawrzyniak, Chloe U." userId="1e6df874-8090-4650-9eab-158c9e9dc5e9" providerId="ADAL" clId="{B450162B-81EC-49C6-95A8-FD84073BAB5C}" dt="2023-03-03T13:28:18.989" v="1088" actId="700"/>
          <ac:spMkLst>
            <pc:docMk/>
            <pc:sldMk cId="225253848" sldId="276"/>
            <ac:spMk id="2" creationId="{CF630603-885E-891B-D704-00C8DC0DF3B1}"/>
          </ac:spMkLst>
        </pc:spChg>
        <pc:spChg chg="mod ord">
          <ac:chgData name="Wawrzyniak, Chloe U." userId="1e6df874-8090-4650-9eab-158c9e9dc5e9" providerId="ADAL" clId="{B450162B-81EC-49C6-95A8-FD84073BAB5C}" dt="2023-03-03T13:28:18.989" v="1088" actId="700"/>
          <ac:spMkLst>
            <pc:docMk/>
            <pc:sldMk cId="225253848" sldId="276"/>
            <ac:spMk id="3" creationId="{D31A5BBC-1F35-95B5-B623-C5F98BF95282}"/>
          </ac:spMkLst>
        </pc:spChg>
        <pc:spChg chg="add del mod ord">
          <ac:chgData name="Wawrzyniak, Chloe U." userId="1e6df874-8090-4650-9eab-158c9e9dc5e9" providerId="ADAL" clId="{B450162B-81EC-49C6-95A8-FD84073BAB5C}" dt="2023-03-03T13:28:31.367" v="1089" actId="3680"/>
          <ac:spMkLst>
            <pc:docMk/>
            <pc:sldMk cId="225253848" sldId="276"/>
            <ac:spMk id="4" creationId="{230F3876-E290-6974-BA47-E47222C7FB61}"/>
          </ac:spMkLst>
        </pc:spChg>
        <pc:graphicFrameChg chg="add mod ord modGraphic">
          <ac:chgData name="Wawrzyniak, Chloe U." userId="1e6df874-8090-4650-9eab-158c9e9dc5e9" providerId="ADAL" clId="{B450162B-81EC-49C6-95A8-FD84073BAB5C}" dt="2023-03-03T13:31:07.508" v="1165" actId="20577"/>
          <ac:graphicFrameMkLst>
            <pc:docMk/>
            <pc:sldMk cId="225253848" sldId="276"/>
            <ac:graphicFrameMk id="5" creationId="{58306E90-C516-970B-FAA6-A19E3500AE10}"/>
          </ac:graphicFrameMkLst>
        </pc:graphicFrame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FC494AEC-804C-433F-A635-5494B0548C07}"/>
    <pc:docChg chg="addSld delSld modSld sldOrd">
      <pc:chgData name="Wawrzyniak, Chloe U." userId="1e6df874-8090-4650-9eab-158c9e9dc5e9" providerId="ADAL" clId="{FC494AEC-804C-433F-A635-5494B0548C07}" dt="2023-06-19T20:30:30.946" v="589" actId="20577"/>
      <pc:docMkLst>
        <pc:docMk/>
      </pc:docMkLst>
      <pc:sldChg chg="modSp mod">
        <pc:chgData name="Wawrzyniak, Chloe U." userId="1e6df874-8090-4650-9eab-158c9e9dc5e9" providerId="ADAL" clId="{FC494AEC-804C-433F-A635-5494B0548C07}" dt="2023-06-19T20:17:59.231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FC494AEC-804C-433F-A635-5494B0548C07}" dt="2023-06-19T20:17:59.231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FC494AEC-804C-433F-A635-5494B0548C07}" dt="2023-06-19T20:22:25.021" v="3" actId="47"/>
        <pc:sldMkLst>
          <pc:docMk/>
          <pc:sldMk cId="291709748" sldId="263"/>
        </pc:sldMkLst>
      </pc:sldChg>
      <pc:sldChg chg="ord">
        <pc:chgData name="Wawrzyniak, Chloe U." userId="1e6df874-8090-4650-9eab-158c9e9dc5e9" providerId="ADAL" clId="{FC494AEC-804C-433F-A635-5494B0548C07}" dt="2023-06-19T20:22:23.562" v="2"/>
        <pc:sldMkLst>
          <pc:docMk/>
          <pc:sldMk cId="225253848" sldId="276"/>
        </pc:sldMkLst>
      </pc:sldChg>
      <pc:sldChg chg="modSp new mod">
        <pc:chgData name="Wawrzyniak, Chloe U." userId="1e6df874-8090-4650-9eab-158c9e9dc5e9" providerId="ADAL" clId="{FC494AEC-804C-433F-A635-5494B0548C07}" dt="2023-06-19T20:29:54.492" v="539" actId="20577"/>
        <pc:sldMkLst>
          <pc:docMk/>
          <pc:sldMk cId="479106080" sldId="277"/>
        </pc:sldMkLst>
        <pc:spChg chg="mod">
          <ac:chgData name="Wawrzyniak, Chloe U." userId="1e6df874-8090-4650-9eab-158c9e9dc5e9" providerId="ADAL" clId="{FC494AEC-804C-433F-A635-5494B0548C07}" dt="2023-06-19T20:27:15.616" v="402" actId="20577"/>
          <ac:spMkLst>
            <pc:docMk/>
            <pc:sldMk cId="479106080" sldId="277"/>
            <ac:spMk id="2" creationId="{FF842AA5-3203-F9CE-6D8A-6321D92369A3}"/>
          </ac:spMkLst>
        </pc:spChg>
        <pc:spChg chg="mod">
          <ac:chgData name="Wawrzyniak, Chloe U." userId="1e6df874-8090-4650-9eab-158c9e9dc5e9" providerId="ADAL" clId="{FC494AEC-804C-433F-A635-5494B0548C07}" dt="2023-06-19T20:29:54.492" v="539" actId="20577"/>
          <ac:spMkLst>
            <pc:docMk/>
            <pc:sldMk cId="479106080" sldId="277"/>
            <ac:spMk id="3" creationId="{44CA04D7-DDDB-DFC4-5BB7-156F460A3B9A}"/>
          </ac:spMkLst>
        </pc:spChg>
      </pc:sldChg>
      <pc:sldChg chg="modSp add mod">
        <pc:chgData name="Wawrzyniak, Chloe U." userId="1e6df874-8090-4650-9eab-158c9e9dc5e9" providerId="ADAL" clId="{FC494AEC-804C-433F-A635-5494B0548C07}" dt="2023-06-19T20:30:30.946" v="589" actId="20577"/>
        <pc:sldMkLst>
          <pc:docMk/>
          <pc:sldMk cId="1811786941" sldId="278"/>
        </pc:sldMkLst>
        <pc:spChg chg="mod">
          <ac:chgData name="Wawrzyniak, Chloe U." userId="1e6df874-8090-4650-9eab-158c9e9dc5e9" providerId="ADAL" clId="{FC494AEC-804C-433F-A635-5494B0548C07}" dt="2023-06-19T20:30:08.760" v="583" actId="20577"/>
          <ac:spMkLst>
            <pc:docMk/>
            <pc:sldMk cId="1811786941" sldId="278"/>
            <ac:spMk id="2" creationId="{FF842AA5-3203-F9CE-6D8A-6321D92369A3}"/>
          </ac:spMkLst>
        </pc:spChg>
        <pc:spChg chg="mod">
          <ac:chgData name="Wawrzyniak, Chloe U." userId="1e6df874-8090-4650-9eab-158c9e9dc5e9" providerId="ADAL" clId="{FC494AEC-804C-433F-A635-5494B0548C07}" dt="2023-06-19T20:30:30.946" v="589" actId="20577"/>
          <ac:spMkLst>
            <pc:docMk/>
            <pc:sldMk cId="1811786941" sldId="278"/>
            <ac:spMk id="3" creationId="{44CA04D7-DDDB-DFC4-5BB7-156F460A3B9A}"/>
          </ac:spMkLst>
        </pc:spChg>
      </pc:sldChg>
      <pc:sldChg chg="modSp add mod">
        <pc:chgData name="Wawrzyniak, Chloe U." userId="1e6df874-8090-4650-9eab-158c9e9dc5e9" providerId="ADAL" clId="{FC494AEC-804C-433F-A635-5494B0548C07}" dt="2023-06-19T20:30:27.063" v="588" actId="20577"/>
        <pc:sldMkLst>
          <pc:docMk/>
          <pc:sldMk cId="4094603412" sldId="279"/>
        </pc:sldMkLst>
        <pc:spChg chg="mod">
          <ac:chgData name="Wawrzyniak, Chloe U." userId="1e6df874-8090-4650-9eab-158c9e9dc5e9" providerId="ADAL" clId="{FC494AEC-804C-433F-A635-5494B0548C07}" dt="2023-06-19T20:30:12.731" v="584"/>
          <ac:spMkLst>
            <pc:docMk/>
            <pc:sldMk cId="4094603412" sldId="279"/>
            <ac:spMk id="2" creationId="{FF842AA5-3203-F9CE-6D8A-6321D92369A3}"/>
          </ac:spMkLst>
        </pc:spChg>
        <pc:spChg chg="mod">
          <ac:chgData name="Wawrzyniak, Chloe U." userId="1e6df874-8090-4650-9eab-158c9e9dc5e9" providerId="ADAL" clId="{FC494AEC-804C-433F-A635-5494B0548C07}" dt="2023-06-19T20:30:27.063" v="588" actId="20577"/>
          <ac:spMkLst>
            <pc:docMk/>
            <pc:sldMk cId="4094603412" sldId="279"/>
            <ac:spMk id="3" creationId="{44CA04D7-DDDB-DFC4-5BB7-156F460A3B9A}"/>
          </ac:spMkLst>
        </pc:spChg>
      </pc:sldChg>
      <pc:sldChg chg="modSp add mod">
        <pc:chgData name="Wawrzyniak, Chloe U." userId="1e6df874-8090-4650-9eab-158c9e9dc5e9" providerId="ADAL" clId="{FC494AEC-804C-433F-A635-5494B0548C07}" dt="2023-06-19T20:30:19.695" v="586" actId="6549"/>
        <pc:sldMkLst>
          <pc:docMk/>
          <pc:sldMk cId="1302241090" sldId="280"/>
        </pc:sldMkLst>
        <pc:spChg chg="mod">
          <ac:chgData name="Wawrzyniak, Chloe U." userId="1e6df874-8090-4650-9eab-158c9e9dc5e9" providerId="ADAL" clId="{FC494AEC-804C-433F-A635-5494B0548C07}" dt="2023-06-19T20:30:15.419" v="585"/>
          <ac:spMkLst>
            <pc:docMk/>
            <pc:sldMk cId="1302241090" sldId="280"/>
            <ac:spMk id="2" creationId="{FF842AA5-3203-F9CE-6D8A-6321D92369A3}"/>
          </ac:spMkLst>
        </pc:spChg>
        <pc:spChg chg="mod">
          <ac:chgData name="Wawrzyniak, Chloe U." userId="1e6df874-8090-4650-9eab-158c9e9dc5e9" providerId="ADAL" clId="{FC494AEC-804C-433F-A635-5494B0548C07}" dt="2023-06-19T20:30:19.695" v="586" actId="6549"/>
          <ac:spMkLst>
            <pc:docMk/>
            <pc:sldMk cId="1302241090" sldId="280"/>
            <ac:spMk id="3" creationId="{44CA04D7-DDDB-DFC4-5BB7-156F460A3B9A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Polynomials – End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E540-7BE2-A356-75F1-C7B2F3EA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end behavior of the polynomial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 and as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457200" indent="-457200">
                  <a:buFontTx/>
                  <a:buAutoNum type="alphaUcPeriod"/>
                </a:pPr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→−∞</m:t>
                    </m:r>
                  </m:oMath>
                </a14:m>
                <a:r>
                  <a:rPr lang="en-US" dirty="0"/>
                  <a:t> and as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457200" indent="-457200">
                  <a:buFontTx/>
                  <a:buAutoNum type="alphaUcPeriod"/>
                </a:pPr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 and as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457200" indent="-457200">
                  <a:buFontTx/>
                  <a:buAutoNum type="alphaUcPeriod"/>
                </a:pPr>
                <a:r>
                  <a:rPr lang="en-US" dirty="0"/>
                  <a:t>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→−∞</m:t>
                    </m:r>
                  </m:oMath>
                </a14:m>
                <a:r>
                  <a:rPr lang="en-US" dirty="0"/>
                  <a:t> and as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2406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E540-7BE2-A356-75F1-C7B2F3EA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etermine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end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behavior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97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2AA5-3203-F9CE-6D8A-6321D9236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 (Use the preview and textbook)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1. What is the leading term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What is the leading coefficient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What is the degree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10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2AA5-3203-F9CE-6D8A-6321D9236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1. What is the leading term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178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2AA5-3203-F9CE-6D8A-6321D9236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2. What is the leading coefficient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4603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2AA5-3203-F9CE-6D8A-6321D9236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−3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3. What is the degree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A04D7-DDDB-DFC4-5BB7-156F460A3B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2241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A5BBC-1F35-95B5-B623-C5F98BF952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degree of a polynomial determines…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leading coefficient of a polynomial determines…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8306E90-C516-970B-FAA6-A19E3500AE1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13488180"/>
              </p:ext>
            </p:extLst>
          </p:nvPr>
        </p:nvGraphicFramePr>
        <p:xfrm>
          <a:off x="6537325" y="1194416"/>
          <a:ext cx="5213348" cy="46239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110">
                  <a:extLst>
                    <a:ext uri="{9D8B030D-6E8A-4147-A177-3AD203B41FA5}">
                      <a16:colId xmlns:a16="http://schemas.microsoft.com/office/drawing/2014/main" val="4080232769"/>
                    </a:ext>
                  </a:extLst>
                </a:gridCol>
                <a:gridCol w="781878">
                  <a:extLst>
                    <a:ext uri="{9D8B030D-6E8A-4147-A177-3AD203B41FA5}">
                      <a16:colId xmlns:a16="http://schemas.microsoft.com/office/drawing/2014/main" val="4281205368"/>
                    </a:ext>
                  </a:extLst>
                </a:gridCol>
                <a:gridCol w="1873180">
                  <a:extLst>
                    <a:ext uri="{9D8B030D-6E8A-4147-A177-3AD203B41FA5}">
                      <a16:colId xmlns:a16="http://schemas.microsoft.com/office/drawing/2014/main" val="2131373262"/>
                    </a:ext>
                  </a:extLst>
                </a:gridCol>
                <a:gridCol w="1873180">
                  <a:extLst>
                    <a:ext uri="{9D8B030D-6E8A-4147-A177-3AD203B41FA5}">
                      <a16:colId xmlns:a16="http://schemas.microsoft.com/office/drawing/2014/main" val="1129895052"/>
                    </a:ext>
                  </a:extLst>
                </a:gridCol>
              </a:tblGrid>
              <a:tr h="3975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Leading Coefficient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755927"/>
                  </a:ext>
                </a:extLst>
              </a:tr>
              <a:tr h="41649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796815"/>
                  </a:ext>
                </a:extLst>
              </a:tr>
              <a:tr h="1904967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Degree</a:t>
                      </a:r>
                    </a:p>
                  </a:txBody>
                  <a:tcPr vert="vert27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705247"/>
                  </a:ext>
                </a:extLst>
              </a:tr>
              <a:tr h="19049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83925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F630603-885E-891B-D704-00C8DC0DF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End Behavior</a:t>
            </a:r>
          </a:p>
        </p:txBody>
      </p:sp>
    </p:spTree>
    <p:extLst>
      <p:ext uri="{BB962C8B-B14F-4D97-AF65-F5344CB8AC3E}">
        <p14:creationId xmlns:p14="http://schemas.microsoft.com/office/powerpoint/2010/main" val="225253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E540-7BE2-A356-75F1-C7B2F3EA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Since the leading coefficient of the polynomial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what does that tell us about the end behavior?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two sides go in the same direction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two sides go in opposite directions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positive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-side goes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positive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-side goes 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5143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DE540-7BE2-A356-75F1-C7B2F3EA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Since the degree of the polynomial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, what does that tell us about the end behavior?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two sides go in the same direction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two sides go in opposite directions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positive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-side goes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positive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-side goes 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9510F6-6C30-773F-9B03-B10F485F83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860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924</TotalTime>
  <Words>448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Polynomials – End Behavior</vt:lpstr>
      <vt:lpstr>Announcements</vt:lpstr>
      <vt:lpstr>Warm-up Questions (Use the preview and textbook)</vt:lpstr>
      <vt:lpstr>iClicker: Warm-up Question (short-answer)</vt:lpstr>
      <vt:lpstr>iClicker: Warm-up Question (short-answer)</vt:lpstr>
      <vt:lpstr>iClicker: Warm-up Question (short-answer)</vt:lpstr>
      <vt:lpstr>Summary: End Behavior</vt:lpstr>
      <vt:lpstr>iClicker Question (multiple-choice)</vt:lpstr>
      <vt:lpstr>iClicker Question (multiple-choice)</vt:lpstr>
      <vt:lpstr>iClicker Question (multiple-choice)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2023-06-19T20:30:36Z</dcterms:modified>
</cp:coreProperties>
</file>