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7" r:id="rId4"/>
    <p:sldId id="275" r:id="rId5"/>
    <p:sldId id="276" r:id="rId6"/>
    <p:sldId id="269" r:id="rId7"/>
    <p:sldId id="270" r:id="rId8"/>
    <p:sldId id="271" r:id="rId9"/>
    <p:sldId id="272" r:id="rId10"/>
    <p:sldId id="273" r:id="rId11"/>
    <p:sldId id="274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C86854-585F-4035-B1F0-30FD7BDC6CDC}" v="4" dt="2023-06-19T20:38:19.8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>
        <p:scale>
          <a:sx n="108" d="100"/>
          <a:sy n="108" d="100"/>
        </p:scale>
        <p:origin x="-1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EBFCA5DC-412B-434E-97F6-D52D0F1373DE}"/>
    <pc:docChg chg="custSel addSld delSld modSld">
      <pc:chgData name="Wawrzyniak, Chloe U." userId="1e6df874-8090-4650-9eab-158c9e9dc5e9" providerId="ADAL" clId="{EBFCA5DC-412B-434E-97F6-D52D0F1373DE}" dt="2023-03-08T12:55:16.518" v="1161" actId="20577"/>
      <pc:docMkLst>
        <pc:docMk/>
      </pc:docMkLst>
      <pc:sldChg chg="modSp mod">
        <pc:chgData name="Wawrzyniak, Chloe U." userId="1e6df874-8090-4650-9eab-158c9e9dc5e9" providerId="ADAL" clId="{EBFCA5DC-412B-434E-97F6-D52D0F1373DE}" dt="2022-12-17T18:08:19.356" v="59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EBFCA5DC-412B-434E-97F6-D52D0F1373DE}" dt="2022-12-17T18:08:19.356" v="59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EBFCA5DC-412B-434E-97F6-D52D0F1373DE}" dt="2023-03-08T12:55:16.518" v="1161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EBFCA5DC-412B-434E-97F6-D52D0F1373DE}" dt="2023-03-08T12:55:16.518" v="1161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EBFCA5DC-412B-434E-97F6-D52D0F1373DE}" dt="2023-03-08T12:54:40.050" v="1078" actId="47"/>
        <pc:sldMkLst>
          <pc:docMk/>
          <pc:sldMk cId="291709748" sldId="263"/>
        </pc:sldMkLst>
      </pc:sldChg>
      <pc:sldChg chg="modSp new mod">
        <pc:chgData name="Wawrzyniak, Chloe U." userId="1e6df874-8090-4650-9eab-158c9e9dc5e9" providerId="ADAL" clId="{EBFCA5DC-412B-434E-97F6-D52D0F1373DE}" dt="2022-12-17T18:09:40.598" v="333" actId="20577"/>
        <pc:sldMkLst>
          <pc:docMk/>
          <pc:sldMk cId="1537848779" sldId="269"/>
        </pc:sldMkLst>
        <pc:spChg chg="mod">
          <ac:chgData name="Wawrzyniak, Chloe U." userId="1e6df874-8090-4650-9eab-158c9e9dc5e9" providerId="ADAL" clId="{EBFCA5DC-412B-434E-97F6-D52D0F1373DE}" dt="2022-12-17T18:08:29.211" v="95" actId="20577"/>
          <ac:spMkLst>
            <pc:docMk/>
            <pc:sldMk cId="1537848779" sldId="269"/>
            <ac:spMk id="2" creationId="{2F7A63D9-D22F-1AC8-3A10-AA9747EDE9FE}"/>
          </ac:spMkLst>
        </pc:spChg>
        <pc:spChg chg="mod">
          <ac:chgData name="Wawrzyniak, Chloe U." userId="1e6df874-8090-4650-9eab-158c9e9dc5e9" providerId="ADAL" clId="{EBFCA5DC-412B-434E-97F6-D52D0F1373DE}" dt="2022-12-17T18:09:40.598" v="333" actId="20577"/>
          <ac:spMkLst>
            <pc:docMk/>
            <pc:sldMk cId="1537848779" sldId="269"/>
            <ac:spMk id="3" creationId="{C5CD73C2-0B13-511A-6C9F-E5E61BEDAABC}"/>
          </ac:spMkLst>
        </pc:spChg>
      </pc:sldChg>
      <pc:sldChg chg="modSp new mod">
        <pc:chgData name="Wawrzyniak, Chloe U." userId="1e6df874-8090-4650-9eab-158c9e9dc5e9" providerId="ADAL" clId="{EBFCA5DC-412B-434E-97F6-D52D0F1373DE}" dt="2022-12-17T18:10:17.810" v="427" actId="20577"/>
        <pc:sldMkLst>
          <pc:docMk/>
          <pc:sldMk cId="1337843292" sldId="270"/>
        </pc:sldMkLst>
        <pc:spChg chg="mod">
          <ac:chgData name="Wawrzyniak, Chloe U." userId="1e6df874-8090-4650-9eab-158c9e9dc5e9" providerId="ADAL" clId="{EBFCA5DC-412B-434E-97F6-D52D0F1373DE}" dt="2022-12-17T18:09:45.498" v="341" actId="20577"/>
          <ac:spMkLst>
            <pc:docMk/>
            <pc:sldMk cId="1337843292" sldId="270"/>
            <ac:spMk id="2" creationId="{BF52C35A-C053-8635-15BC-F0C5C57F4F45}"/>
          </ac:spMkLst>
        </pc:spChg>
        <pc:spChg chg="mod">
          <ac:chgData name="Wawrzyniak, Chloe U." userId="1e6df874-8090-4650-9eab-158c9e9dc5e9" providerId="ADAL" clId="{EBFCA5DC-412B-434E-97F6-D52D0F1373DE}" dt="2022-12-17T18:10:17.810" v="427" actId="20577"/>
          <ac:spMkLst>
            <pc:docMk/>
            <pc:sldMk cId="1337843292" sldId="270"/>
            <ac:spMk id="3" creationId="{FC3E3AB7-0599-C740-B72D-4A3C92DA7708}"/>
          </ac:spMkLst>
        </pc:spChg>
      </pc:sldChg>
      <pc:sldChg chg="modSp new mod">
        <pc:chgData name="Wawrzyniak, Chloe U." userId="1e6df874-8090-4650-9eab-158c9e9dc5e9" providerId="ADAL" clId="{EBFCA5DC-412B-434E-97F6-D52D0F1373DE}" dt="2022-12-17T18:13:47.350" v="754" actId="20577"/>
        <pc:sldMkLst>
          <pc:docMk/>
          <pc:sldMk cId="258873402" sldId="271"/>
        </pc:sldMkLst>
        <pc:spChg chg="mod">
          <ac:chgData name="Wawrzyniak, Chloe U." userId="1e6df874-8090-4650-9eab-158c9e9dc5e9" providerId="ADAL" clId="{EBFCA5DC-412B-434E-97F6-D52D0F1373DE}" dt="2022-12-17T18:10:44.615" v="503" actId="20577"/>
          <ac:spMkLst>
            <pc:docMk/>
            <pc:sldMk cId="258873402" sldId="271"/>
            <ac:spMk id="2" creationId="{96B5A87F-6C6E-3C5A-E6DF-5F514C2EA3AC}"/>
          </ac:spMkLst>
        </pc:spChg>
        <pc:spChg chg="mod">
          <ac:chgData name="Wawrzyniak, Chloe U." userId="1e6df874-8090-4650-9eab-158c9e9dc5e9" providerId="ADAL" clId="{EBFCA5DC-412B-434E-97F6-D52D0F1373DE}" dt="2022-12-17T18:13:47.350" v="754" actId="20577"/>
          <ac:spMkLst>
            <pc:docMk/>
            <pc:sldMk cId="258873402" sldId="271"/>
            <ac:spMk id="3" creationId="{5D7EB799-2F97-DEA9-F51F-6EFC6DF52D91}"/>
          </ac:spMkLst>
        </pc:spChg>
      </pc:sldChg>
      <pc:sldChg chg="modSp add mod">
        <pc:chgData name="Wawrzyniak, Chloe U." userId="1e6df874-8090-4650-9eab-158c9e9dc5e9" providerId="ADAL" clId="{EBFCA5DC-412B-434E-97F6-D52D0F1373DE}" dt="2022-12-17T18:15:19.858" v="848" actId="20577"/>
        <pc:sldMkLst>
          <pc:docMk/>
          <pc:sldMk cId="2187690807" sldId="272"/>
        </pc:sldMkLst>
        <pc:spChg chg="mod">
          <ac:chgData name="Wawrzyniak, Chloe U." userId="1e6df874-8090-4650-9eab-158c9e9dc5e9" providerId="ADAL" clId="{EBFCA5DC-412B-434E-97F6-D52D0F1373DE}" dt="2022-12-17T18:14:56.472" v="762" actId="20577"/>
          <ac:spMkLst>
            <pc:docMk/>
            <pc:sldMk cId="2187690807" sldId="272"/>
            <ac:spMk id="2" creationId="{96B5A87F-6C6E-3C5A-E6DF-5F514C2EA3AC}"/>
          </ac:spMkLst>
        </pc:spChg>
        <pc:spChg chg="mod">
          <ac:chgData name="Wawrzyniak, Chloe U." userId="1e6df874-8090-4650-9eab-158c9e9dc5e9" providerId="ADAL" clId="{EBFCA5DC-412B-434E-97F6-D52D0F1373DE}" dt="2022-12-17T18:15:19.858" v="848" actId="20577"/>
          <ac:spMkLst>
            <pc:docMk/>
            <pc:sldMk cId="2187690807" sldId="272"/>
            <ac:spMk id="3" creationId="{5D7EB799-2F97-DEA9-F51F-6EFC6DF52D91}"/>
          </ac:spMkLst>
        </pc:spChg>
      </pc:sldChg>
      <pc:sldChg chg="modSp new mod">
        <pc:chgData name="Wawrzyniak, Chloe U." userId="1e6df874-8090-4650-9eab-158c9e9dc5e9" providerId="ADAL" clId="{EBFCA5DC-412B-434E-97F6-D52D0F1373DE}" dt="2022-12-17T18:16:48.970" v="995" actId="20577"/>
        <pc:sldMkLst>
          <pc:docMk/>
          <pc:sldMk cId="4096253941" sldId="273"/>
        </pc:sldMkLst>
        <pc:spChg chg="mod">
          <ac:chgData name="Wawrzyniak, Chloe U." userId="1e6df874-8090-4650-9eab-158c9e9dc5e9" providerId="ADAL" clId="{EBFCA5DC-412B-434E-97F6-D52D0F1373DE}" dt="2022-12-17T18:15:42.089" v="885" actId="20577"/>
          <ac:spMkLst>
            <pc:docMk/>
            <pc:sldMk cId="4096253941" sldId="273"/>
            <ac:spMk id="2" creationId="{9771CF27-7710-4EFE-7FA7-7FB610FD6235}"/>
          </ac:spMkLst>
        </pc:spChg>
        <pc:spChg chg="mod">
          <ac:chgData name="Wawrzyniak, Chloe U." userId="1e6df874-8090-4650-9eab-158c9e9dc5e9" providerId="ADAL" clId="{EBFCA5DC-412B-434E-97F6-D52D0F1373DE}" dt="2022-12-17T18:16:48.970" v="995" actId="20577"/>
          <ac:spMkLst>
            <pc:docMk/>
            <pc:sldMk cId="4096253941" sldId="273"/>
            <ac:spMk id="3" creationId="{4F0B62F4-5644-C41A-093F-404C1B876462}"/>
          </ac:spMkLst>
        </pc:spChg>
      </pc:sldChg>
      <pc:sldChg chg="modSp new mod">
        <pc:chgData name="Wawrzyniak, Chloe U." userId="1e6df874-8090-4650-9eab-158c9e9dc5e9" providerId="ADAL" clId="{EBFCA5DC-412B-434E-97F6-D52D0F1373DE}" dt="2022-12-17T18:18:42.221" v="1077" actId="20577"/>
        <pc:sldMkLst>
          <pc:docMk/>
          <pc:sldMk cId="1988781596" sldId="274"/>
        </pc:sldMkLst>
        <pc:spChg chg="mod">
          <ac:chgData name="Wawrzyniak, Chloe U." userId="1e6df874-8090-4650-9eab-158c9e9dc5e9" providerId="ADAL" clId="{EBFCA5DC-412B-434E-97F6-D52D0F1373DE}" dt="2022-12-17T18:17:04.950" v="1009" actId="20577"/>
          <ac:spMkLst>
            <pc:docMk/>
            <pc:sldMk cId="1988781596" sldId="274"/>
            <ac:spMk id="2" creationId="{E0C69D9D-30B2-0F8E-059D-060B842C6441}"/>
          </ac:spMkLst>
        </pc:spChg>
        <pc:spChg chg="mod">
          <ac:chgData name="Wawrzyniak, Chloe U." userId="1e6df874-8090-4650-9eab-158c9e9dc5e9" providerId="ADAL" clId="{EBFCA5DC-412B-434E-97F6-D52D0F1373DE}" dt="2022-12-17T18:18:42.221" v="1077" actId="20577"/>
          <ac:spMkLst>
            <pc:docMk/>
            <pc:sldMk cId="1988781596" sldId="274"/>
            <ac:spMk id="3" creationId="{A572393F-1794-E72C-7B95-927C5A5C76B8}"/>
          </ac:spMkLst>
        </pc:spChg>
      </pc:sldChg>
      <pc:sldChg chg="add">
        <pc:chgData name="Wawrzyniak, Chloe U." userId="1e6df874-8090-4650-9eab-158c9e9dc5e9" providerId="ADAL" clId="{EBFCA5DC-412B-434E-97F6-D52D0F1373DE}" dt="2023-03-08T12:54:53.267" v="1079"/>
        <pc:sldMkLst>
          <pc:docMk/>
          <pc:sldMk cId="224931964" sldId="275"/>
        </pc:sldMkLst>
      </pc:sldChg>
      <pc:sldChg chg="add">
        <pc:chgData name="Wawrzyniak, Chloe U." userId="1e6df874-8090-4650-9eab-158c9e9dc5e9" providerId="ADAL" clId="{EBFCA5DC-412B-434E-97F6-D52D0F1373DE}" dt="2023-03-08T12:55:00.368" v="1080"/>
        <pc:sldMkLst>
          <pc:docMk/>
          <pc:sldMk cId="591630617" sldId="276"/>
        </pc:sldMkLst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C8C86854-585F-4035-B1F0-30FD7BDC6CDC}"/>
    <pc:docChg chg="custSel addSld modSld">
      <pc:chgData name="Wawrzyniak, Chloe U." userId="1e6df874-8090-4650-9eab-158c9e9dc5e9" providerId="ADAL" clId="{C8C86854-585F-4035-B1F0-30FD7BDC6CDC}" dt="2023-06-19T20:38:43.143" v="136" actId="20577"/>
      <pc:docMkLst>
        <pc:docMk/>
      </pc:docMkLst>
      <pc:sldChg chg="modSp mod">
        <pc:chgData name="Wawrzyniak, Chloe U." userId="1e6df874-8090-4650-9eab-158c9e9dc5e9" providerId="ADAL" clId="{C8C86854-585F-4035-B1F0-30FD7BDC6CDC}" dt="2023-06-19T20:31:35.680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C8C86854-585F-4035-B1F0-30FD7BDC6CDC}" dt="2023-06-19T20:31:35.680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C8C86854-585F-4035-B1F0-30FD7BDC6CDC}" dt="2023-06-19T20:38:27.844" v="132" actId="20577"/>
        <pc:sldMkLst>
          <pc:docMk/>
          <pc:sldMk cId="1537848779" sldId="269"/>
        </pc:sldMkLst>
        <pc:spChg chg="mod">
          <ac:chgData name="Wawrzyniak, Chloe U." userId="1e6df874-8090-4650-9eab-158c9e9dc5e9" providerId="ADAL" clId="{C8C86854-585F-4035-B1F0-30FD7BDC6CDC}" dt="2023-06-19T20:38:27.844" v="132" actId="20577"/>
          <ac:spMkLst>
            <pc:docMk/>
            <pc:sldMk cId="1537848779" sldId="269"/>
            <ac:spMk id="2" creationId="{2F7A63D9-D22F-1AC8-3A10-AA9747EDE9FE}"/>
          </ac:spMkLst>
        </pc:spChg>
        <pc:spChg chg="mod">
          <ac:chgData name="Wawrzyniak, Chloe U." userId="1e6df874-8090-4650-9eab-158c9e9dc5e9" providerId="ADAL" clId="{C8C86854-585F-4035-B1F0-30FD7BDC6CDC}" dt="2023-06-19T20:38:19.818" v="106" actId="20577"/>
          <ac:spMkLst>
            <pc:docMk/>
            <pc:sldMk cId="1537848779" sldId="269"/>
            <ac:spMk id="3" creationId="{C5CD73C2-0B13-511A-6C9F-E5E61BEDAABC}"/>
          </ac:spMkLst>
        </pc:spChg>
      </pc:sldChg>
      <pc:sldChg chg="modSp mod">
        <pc:chgData name="Wawrzyniak, Chloe U." userId="1e6df874-8090-4650-9eab-158c9e9dc5e9" providerId="ADAL" clId="{C8C86854-585F-4035-B1F0-30FD7BDC6CDC}" dt="2023-06-19T20:37:33.226" v="65" actId="20577"/>
        <pc:sldMkLst>
          <pc:docMk/>
          <pc:sldMk cId="224931964" sldId="275"/>
        </pc:sldMkLst>
        <pc:spChg chg="mod">
          <ac:chgData name="Wawrzyniak, Chloe U." userId="1e6df874-8090-4650-9eab-158c9e9dc5e9" providerId="ADAL" clId="{C8C86854-585F-4035-B1F0-30FD7BDC6CDC}" dt="2023-06-19T20:37:33.226" v="65" actId="20577"/>
          <ac:spMkLst>
            <pc:docMk/>
            <pc:sldMk cId="224931964" sldId="275"/>
            <ac:spMk id="5" creationId="{2E7E371A-8D61-25E4-C6E7-59BFE1F5AB82}"/>
          </ac:spMkLst>
        </pc:spChg>
      </pc:sldChg>
      <pc:sldChg chg="modSp mod">
        <pc:chgData name="Wawrzyniak, Chloe U." userId="1e6df874-8090-4650-9eab-158c9e9dc5e9" providerId="ADAL" clId="{C8C86854-585F-4035-B1F0-30FD7BDC6CDC}" dt="2023-06-19T20:37:39.918" v="87" actId="6549"/>
        <pc:sldMkLst>
          <pc:docMk/>
          <pc:sldMk cId="591630617" sldId="276"/>
        </pc:sldMkLst>
        <pc:spChg chg="mod">
          <ac:chgData name="Wawrzyniak, Chloe U." userId="1e6df874-8090-4650-9eab-158c9e9dc5e9" providerId="ADAL" clId="{C8C86854-585F-4035-B1F0-30FD7BDC6CDC}" dt="2023-06-19T20:37:39.918" v="87" actId="6549"/>
          <ac:spMkLst>
            <pc:docMk/>
            <pc:sldMk cId="591630617" sldId="276"/>
            <ac:spMk id="4" creationId="{EECA3120-DEFF-9F9E-19F8-502CD534496F}"/>
          </ac:spMkLst>
        </pc:spChg>
        <pc:spChg chg="mod">
          <ac:chgData name="Wawrzyniak, Chloe U." userId="1e6df874-8090-4650-9eab-158c9e9dc5e9" providerId="ADAL" clId="{C8C86854-585F-4035-B1F0-30FD7BDC6CDC}" dt="2023-06-19T20:37:21.981" v="56" actId="20577"/>
          <ac:spMkLst>
            <pc:docMk/>
            <pc:sldMk cId="591630617" sldId="276"/>
            <ac:spMk id="5" creationId="{8DC862EE-4C8F-1883-A85C-08BEE40783B8}"/>
          </ac:spMkLst>
        </pc:spChg>
      </pc:sldChg>
      <pc:sldChg chg="modSp add mod">
        <pc:chgData name="Wawrzyniak, Chloe U." userId="1e6df874-8090-4650-9eab-158c9e9dc5e9" providerId="ADAL" clId="{C8C86854-585F-4035-B1F0-30FD7BDC6CDC}" dt="2023-06-19T20:38:43.143" v="136" actId="20577"/>
        <pc:sldMkLst>
          <pc:docMk/>
          <pc:sldMk cId="1593178065" sldId="277"/>
        </pc:sldMkLst>
        <pc:spChg chg="mod">
          <ac:chgData name="Wawrzyniak, Chloe U." userId="1e6df874-8090-4650-9eab-158c9e9dc5e9" providerId="ADAL" clId="{C8C86854-585F-4035-B1F0-30FD7BDC6CDC}" dt="2023-06-19T20:37:53.354" v="93" actId="20577"/>
          <ac:spMkLst>
            <pc:docMk/>
            <pc:sldMk cId="1593178065" sldId="277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C8C86854-585F-4035-B1F0-30FD7BDC6CDC}" dt="2023-06-19T20:38:43.143" v="136" actId="20577"/>
          <ac:spMkLst>
            <pc:docMk/>
            <pc:sldMk cId="1593178065" sldId="277"/>
            <ac:spMk id="6" creationId="{7B073BE9-7CB5-F8E0-3598-97226C66841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Rational Functions – Vertical Asymptotes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1CF27-7710-4EFE-7FA7-7FB610FD6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0B62F4-5644-C41A-093F-404C1B8764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previous example, how did we know that the 7 would get a round parentheses instead of a square bracket?</a:t>
            </a:r>
          </a:p>
        </p:txBody>
      </p:sp>
    </p:spTree>
    <p:extLst>
      <p:ext uri="{BB962C8B-B14F-4D97-AF65-F5344CB8AC3E}">
        <p14:creationId xmlns:p14="http://schemas.microsoft.com/office/powerpoint/2010/main" val="4096253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69D9D-30B2-0F8E-059D-060B842C6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72393F-1794-E72C-7B95-927C5A5C76B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Find the equation of the vertical asymptote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−7</m:t>
                        </m:r>
                      </m:den>
                    </m:f>
                  </m:oMath>
                </a14:m>
                <a:r>
                  <a:rPr lang="en-US" b="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72393F-1794-E72C-7B95-927C5A5C76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87815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en-US" dirty="0"/>
                  <a:t>1. Which of the following are included in the total points for Standard 7? Select all that apply.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Homework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Desmos activities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Quiz scores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iClicker scores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Preview Assignments</a:t>
                </a:r>
              </a:p>
              <a:p>
                <a:r>
                  <a:rPr lang="en-US" dirty="0"/>
                  <a:t>2. For Standard 7, how many total points do you need to complete the standard by the end of the semester?</a:t>
                </a:r>
              </a:p>
              <a:p>
                <a:r>
                  <a:rPr lang="en-US" dirty="0"/>
                  <a:t>3. For every single function, where are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-intercepts?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On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-axis, which is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On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-axis, which is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On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-axis, which is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On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-axis, which is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97" t="-25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3178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(multiple-answer)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of the following are included in the total points for Standard 7? Select all that apply.</a:t>
            </a:r>
          </a:p>
          <a:p>
            <a:pPr marL="457200" indent="-457200">
              <a:buAutoNum type="alphaUcPeriod"/>
            </a:pPr>
            <a:r>
              <a:rPr lang="en-US" dirty="0"/>
              <a:t>Homework</a:t>
            </a:r>
          </a:p>
          <a:p>
            <a:pPr marL="457200" indent="-457200">
              <a:buAutoNum type="alphaUcPeriod"/>
            </a:pPr>
            <a:r>
              <a:rPr lang="en-US" dirty="0"/>
              <a:t>Desmos activities</a:t>
            </a:r>
          </a:p>
          <a:p>
            <a:pPr marL="457200" indent="-457200">
              <a:buAutoNum type="alphaUcPeriod"/>
            </a:pPr>
            <a:r>
              <a:rPr lang="en-US" dirty="0"/>
              <a:t>Quiz scores</a:t>
            </a:r>
          </a:p>
          <a:p>
            <a:pPr marL="457200" indent="-457200">
              <a:buAutoNum type="alphaUcPeriod"/>
            </a:pPr>
            <a:r>
              <a:rPr lang="en-US" dirty="0"/>
              <a:t>iClicker scores</a:t>
            </a:r>
          </a:p>
          <a:p>
            <a:pPr marL="457200" indent="-457200">
              <a:buAutoNum type="alphaUcPeriod"/>
            </a:pPr>
            <a:r>
              <a:rPr lang="en-US" dirty="0"/>
              <a:t>Preview Assignments</a:t>
            </a:r>
          </a:p>
        </p:txBody>
      </p:sp>
    </p:spTree>
    <p:extLst>
      <p:ext uri="{BB962C8B-B14F-4D97-AF65-F5344CB8AC3E}">
        <p14:creationId xmlns:p14="http://schemas.microsoft.com/office/powerpoint/2010/main" val="224931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ECA3120-DEFF-9F9E-19F8-502CD5344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DC862EE-4C8F-1883-A85C-08BEE40783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Standard 7, how many total points do you need to complete the standard by the end of the semester?</a:t>
            </a:r>
          </a:p>
        </p:txBody>
      </p:sp>
    </p:spTree>
    <p:extLst>
      <p:ext uri="{BB962C8B-B14F-4D97-AF65-F5344CB8AC3E}">
        <p14:creationId xmlns:p14="http://schemas.microsoft.com/office/powerpoint/2010/main" val="591630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A63D9-D22F-1AC8-3A10-AA9747EDE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Question(multiple-choice)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5CD73C2-0B13-511A-6C9F-E5E61BEDAAB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3. For every single function, where are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-intercepts?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On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-axis, which is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On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-axis, which is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On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-axis, which is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On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-axis, which is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5CD73C2-0B13-511A-6C9F-E5E61BEDAA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7848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2C35A-C053-8635-15BC-F0C5C57F4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C3E3AB7-0599-C740-B72D-4A3C92DA770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Find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-intercepts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C3E3AB7-0599-C740-B72D-4A3C92DA77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7843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5A87F-6C6E-3C5A-E6DF-5F514C2EA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D7EB799-2F97-DEA9-F51F-6EFC6DF52D9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Review: To find the domain of the function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dirty="0"/>
                  <a:t>, what strategy do we need?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, and the domain is everything else.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−2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, and the domain is everything else.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−2=7−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−2≥0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D7EB799-2F97-DEA9-F51F-6EFC6DF52D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873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5A87F-6C6E-3C5A-E6DF-5F514C2EA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D7EB799-2F97-DEA9-F51F-6EFC6DF52D9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Find the domain of the function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7−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dirty="0"/>
                  <a:t>. Write the answer using interval notation.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D7EB799-2F97-DEA9-F51F-6EFC6DF52D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7690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905</TotalTime>
  <Words>468</Words>
  <Application>Microsoft Office PowerPoint</Application>
  <PresentationFormat>Widescreen</PresentationFormat>
  <Paragraphs>56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Cambria Math</vt:lpstr>
      <vt:lpstr>Georgia</vt:lpstr>
      <vt:lpstr>Helvetica</vt:lpstr>
      <vt:lpstr>Wingdings</vt:lpstr>
      <vt:lpstr>Office Theme</vt:lpstr>
      <vt:lpstr>Rational Functions – Vertical Asymptotes</vt:lpstr>
      <vt:lpstr>Announcements</vt:lpstr>
      <vt:lpstr>Warm-up Questions</vt:lpstr>
      <vt:lpstr>iClicker: Warm-up Question (multiple-answer)</vt:lpstr>
      <vt:lpstr>iClicker: Warm-up Question (numeric)</vt:lpstr>
      <vt:lpstr>iClicker: Warm-up Question(multiple-choice)</vt:lpstr>
      <vt:lpstr>Example</vt:lpstr>
      <vt:lpstr>iClicker Question (multiple-choice)</vt:lpstr>
      <vt:lpstr>Example</vt:lpstr>
      <vt:lpstr>iClicker Question (short-answer)</vt:lpstr>
      <vt:lpstr>Example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2023-06-19T20:38:50Z</dcterms:modified>
</cp:coreProperties>
</file>