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75" r:id="rId5"/>
    <p:sldId id="276" r:id="rId6"/>
    <p:sldId id="277" r:id="rId7"/>
    <p:sldId id="271" r:id="rId8"/>
    <p:sldId id="269" r:id="rId9"/>
    <p:sldId id="270" r:id="rId10"/>
    <p:sldId id="272" r:id="rId11"/>
    <p:sldId id="273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648990-A692-473A-8728-C22DE792FEF2}" v="143" dt="2023-06-20T17:22:52.7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C78400E5-0C99-4590-83A5-B79F501F2196}"/>
    <pc:docChg chg="undo custSel addSld delSld modSld sldOrd">
      <pc:chgData name="Wawrzyniak, Chloe U." userId="1e6df874-8090-4650-9eab-158c9e9dc5e9" providerId="ADAL" clId="{C78400E5-0C99-4590-83A5-B79F501F2196}" dt="2023-04-03T19:41:21.044" v="950" actId="20577"/>
      <pc:docMkLst>
        <pc:docMk/>
      </pc:docMkLst>
      <pc:sldChg chg="modSp mod">
        <pc:chgData name="Wawrzyniak, Chloe U." userId="1e6df874-8090-4650-9eab-158c9e9dc5e9" providerId="ADAL" clId="{C78400E5-0C99-4590-83A5-B79F501F2196}" dt="2022-12-19T15:02:42.655" v="57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C78400E5-0C99-4590-83A5-B79F501F2196}" dt="2022-12-19T15:02:42.655" v="57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C78400E5-0C99-4590-83A5-B79F501F2196}" dt="2023-03-31T19:45:29.064" v="78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78400E5-0C99-4590-83A5-B79F501F2196}" dt="2023-03-31T19:45:29.064" v="78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78400E5-0C99-4590-83A5-B79F501F2196}" dt="2023-04-03T19:41:21.044" v="95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C78400E5-0C99-4590-83A5-B79F501F2196}" dt="2023-04-03T19:41:08.082" v="882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C78400E5-0C99-4590-83A5-B79F501F2196}" dt="2023-04-03T19:41:21.044" v="950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3:44.262" v="153"/>
        <pc:sldMkLst>
          <pc:docMk/>
          <pc:sldMk cId="2287083954" sldId="269"/>
        </pc:sldMkLst>
        <pc:spChg chg="mod">
          <ac:chgData name="Wawrzyniak, Chloe U." userId="1e6df874-8090-4650-9eab-158c9e9dc5e9" providerId="ADAL" clId="{C78400E5-0C99-4590-83A5-B79F501F2196}" dt="2022-12-19T15:02:48.111" v="65" actId="20577"/>
          <ac:spMkLst>
            <pc:docMk/>
            <pc:sldMk cId="2287083954" sldId="269"/>
            <ac:spMk id="2" creationId="{F91A7DAB-9E95-B37D-DA24-98D2CC862923}"/>
          </ac:spMkLst>
        </pc:spChg>
        <pc:spChg chg="mod">
          <ac:chgData name="Wawrzyniak, Chloe U." userId="1e6df874-8090-4650-9eab-158c9e9dc5e9" providerId="ADAL" clId="{C78400E5-0C99-4590-83A5-B79F501F2196}" dt="2022-12-19T15:03:32.118" v="118" actId="20577"/>
          <ac:spMkLst>
            <pc:docMk/>
            <pc:sldMk cId="2287083954" sldId="269"/>
            <ac:spMk id="3" creationId="{1C803D10-A2ED-0A0B-A242-B2ADFF993357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5:20.221" v="422" actId="20577"/>
        <pc:sldMkLst>
          <pc:docMk/>
          <pc:sldMk cId="2793054122" sldId="270"/>
        </pc:sldMkLst>
        <pc:spChg chg="mod">
          <ac:chgData name="Wawrzyniak, Chloe U." userId="1e6df874-8090-4650-9eab-158c9e9dc5e9" providerId="ADAL" clId="{C78400E5-0C99-4590-83A5-B79F501F2196}" dt="2022-12-19T15:03:39.810" v="151" actId="20577"/>
          <ac:spMkLst>
            <pc:docMk/>
            <pc:sldMk cId="2793054122" sldId="270"/>
            <ac:spMk id="2" creationId="{0B8069EA-534B-EDA1-62EA-651B41526513}"/>
          </ac:spMkLst>
        </pc:spChg>
        <pc:spChg chg="mod">
          <ac:chgData name="Wawrzyniak, Chloe U." userId="1e6df874-8090-4650-9eab-158c9e9dc5e9" providerId="ADAL" clId="{C78400E5-0C99-4590-83A5-B79F501F2196}" dt="2022-12-19T15:05:20.221" v="422" actId="20577"/>
          <ac:spMkLst>
            <pc:docMk/>
            <pc:sldMk cId="2793054122" sldId="270"/>
            <ac:spMk id="3" creationId="{5B4AD8F6-D233-4375-17C3-3B579FFFBEB7}"/>
          </ac:spMkLst>
        </pc:spChg>
      </pc:sldChg>
      <pc:sldChg chg="modSp new mod ord">
        <pc:chgData name="Wawrzyniak, Chloe U." userId="1e6df874-8090-4650-9eab-158c9e9dc5e9" providerId="ADAL" clId="{C78400E5-0C99-4590-83A5-B79F501F2196}" dt="2022-12-19T15:06:32.505" v="715" actId="20577"/>
        <pc:sldMkLst>
          <pc:docMk/>
          <pc:sldMk cId="555178821" sldId="271"/>
        </pc:sldMkLst>
        <pc:spChg chg="mod">
          <ac:chgData name="Wawrzyniak, Chloe U." userId="1e6df874-8090-4650-9eab-158c9e9dc5e9" providerId="ADAL" clId="{C78400E5-0C99-4590-83A5-B79F501F2196}" dt="2022-12-19T15:05:43.208" v="472" actId="20577"/>
          <ac:spMkLst>
            <pc:docMk/>
            <pc:sldMk cId="555178821" sldId="271"/>
            <ac:spMk id="2" creationId="{CD75C4EE-C2BA-7F83-2399-3A1345568140}"/>
          </ac:spMkLst>
        </pc:spChg>
        <pc:spChg chg="mod">
          <ac:chgData name="Wawrzyniak, Chloe U." userId="1e6df874-8090-4650-9eab-158c9e9dc5e9" providerId="ADAL" clId="{C78400E5-0C99-4590-83A5-B79F501F2196}" dt="2022-12-19T15:06:32.505" v="715" actId="20577"/>
          <ac:spMkLst>
            <pc:docMk/>
            <pc:sldMk cId="555178821" sldId="271"/>
            <ac:spMk id="3" creationId="{1B4ACE59-CB9B-B9D8-F9A6-102CED93A2D6}"/>
          </ac:spMkLst>
        </pc:spChg>
      </pc:sldChg>
      <pc:sldChg chg="modSp add del mod ord">
        <pc:chgData name="Wawrzyniak, Chloe U." userId="1e6df874-8090-4650-9eab-158c9e9dc5e9" providerId="ADAL" clId="{C78400E5-0C99-4590-83A5-B79F501F2196}" dt="2022-12-19T15:04:59.488" v="323" actId="47"/>
        <pc:sldMkLst>
          <pc:docMk/>
          <pc:sldMk cId="3946952960" sldId="271"/>
        </pc:sldMkLst>
        <pc:spChg chg="mod">
          <ac:chgData name="Wawrzyniak, Chloe U." userId="1e6df874-8090-4650-9eab-158c9e9dc5e9" providerId="ADAL" clId="{C78400E5-0C99-4590-83A5-B79F501F2196}" dt="2022-12-19T15:04:25.841" v="306" actId="20577"/>
          <ac:spMkLst>
            <pc:docMk/>
            <pc:sldMk cId="3946952960" sldId="271"/>
            <ac:spMk id="2" creationId="{F91A7DAB-9E95-B37D-DA24-98D2CC862923}"/>
          </ac:spMkLst>
        </pc:spChg>
        <pc:spChg chg="mod">
          <ac:chgData name="Wawrzyniak, Chloe U." userId="1e6df874-8090-4650-9eab-158c9e9dc5e9" providerId="ADAL" clId="{C78400E5-0C99-4590-83A5-B79F501F2196}" dt="2022-12-19T15:04:22.003" v="299" actId="20577"/>
          <ac:spMkLst>
            <pc:docMk/>
            <pc:sldMk cId="3946952960" sldId="271"/>
            <ac:spMk id="3" creationId="{1C803D10-A2ED-0A0B-A242-B2ADFF993357}"/>
          </ac:spMkLst>
        </pc:spChg>
      </pc:sldChg>
      <pc:sldChg chg="modSp add del mod">
        <pc:chgData name="Wawrzyniak, Chloe U." userId="1e6df874-8090-4650-9eab-158c9e9dc5e9" providerId="ADAL" clId="{C78400E5-0C99-4590-83A5-B79F501F2196}" dt="2022-12-19T15:05:00.445" v="324" actId="47"/>
        <pc:sldMkLst>
          <pc:docMk/>
          <pc:sldMk cId="1377866297" sldId="272"/>
        </pc:sldMkLst>
        <pc:spChg chg="mod">
          <ac:chgData name="Wawrzyniak, Chloe U." userId="1e6df874-8090-4650-9eab-158c9e9dc5e9" providerId="ADAL" clId="{C78400E5-0C99-4590-83A5-B79F501F2196}" dt="2022-12-19T15:04:33.911" v="322" actId="20577"/>
          <ac:spMkLst>
            <pc:docMk/>
            <pc:sldMk cId="1377866297" sldId="272"/>
            <ac:spMk id="2" creationId="{F91A7DAB-9E95-B37D-DA24-98D2CC862923}"/>
          </ac:spMkLst>
        </pc:spChg>
      </pc:sldChg>
      <pc:sldChg chg="modSp new mod">
        <pc:chgData name="Wawrzyniak, Chloe U." userId="1e6df874-8090-4650-9eab-158c9e9dc5e9" providerId="ADAL" clId="{C78400E5-0C99-4590-83A5-B79F501F2196}" dt="2023-03-31T19:47:18.076" v="872" actId="20577"/>
        <pc:sldMkLst>
          <pc:docMk/>
          <pc:sldMk cId="4109127253" sldId="272"/>
        </pc:sldMkLst>
        <pc:spChg chg="mod">
          <ac:chgData name="Wawrzyniak, Chloe U." userId="1e6df874-8090-4650-9eab-158c9e9dc5e9" providerId="ADAL" clId="{C78400E5-0C99-4590-83A5-B79F501F2196}" dt="2023-03-31T19:46:02.666" v="793" actId="20577"/>
          <ac:spMkLst>
            <pc:docMk/>
            <pc:sldMk cId="4109127253" sldId="272"/>
            <ac:spMk id="2" creationId="{581E9E73-0237-9A82-7235-3D6E1448F5A7}"/>
          </ac:spMkLst>
        </pc:spChg>
        <pc:spChg chg="mod">
          <ac:chgData name="Wawrzyniak, Chloe U." userId="1e6df874-8090-4650-9eab-158c9e9dc5e9" providerId="ADAL" clId="{C78400E5-0C99-4590-83A5-B79F501F2196}" dt="2023-03-31T19:47:18.076" v="872" actId="20577"/>
          <ac:spMkLst>
            <pc:docMk/>
            <pc:sldMk cId="4109127253" sldId="272"/>
            <ac:spMk id="3" creationId="{5B2C6954-4DB5-59F6-C4FA-8A90439FE3EE}"/>
          </ac:spMkLst>
        </pc:spChg>
      </pc:sldChg>
    </pc:docChg>
  </pc:docChgLst>
  <pc:docChgLst>
    <pc:chgData name="Wawrzyniak, Chloe U." userId="1e6df874-8090-4650-9eab-158c9e9dc5e9" providerId="ADAL" clId="{F8648990-A692-473A-8728-C22DE792FEF2}"/>
    <pc:docChg chg="undo custSel addSld delSld modSld">
      <pc:chgData name="Wawrzyniak, Chloe U." userId="1e6df874-8090-4650-9eab-158c9e9dc5e9" providerId="ADAL" clId="{F8648990-A692-473A-8728-C22DE792FEF2}" dt="2023-06-20T17:22:52.712" v="451" actId="20577"/>
      <pc:docMkLst>
        <pc:docMk/>
      </pc:docMkLst>
      <pc:sldChg chg="modSp mod">
        <pc:chgData name="Wawrzyniak, Chloe U." userId="1e6df874-8090-4650-9eab-158c9e9dc5e9" providerId="ADAL" clId="{F8648990-A692-473A-8728-C22DE792FEF2}" dt="2023-06-20T17:12:51.958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F8648990-A692-473A-8728-C22DE792FEF2}" dt="2023-06-20T17:12:51.958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F8648990-A692-473A-8728-C22DE792FEF2}" dt="2023-06-20T17:16:57.378" v="197" actId="47"/>
        <pc:sldMkLst>
          <pc:docMk/>
          <pc:sldMk cId="291709748" sldId="263"/>
        </pc:sldMkLst>
      </pc:sldChg>
      <pc:sldChg chg="modSp mod">
        <pc:chgData name="Wawrzyniak, Chloe U." userId="1e6df874-8090-4650-9eab-158c9e9dc5e9" providerId="ADAL" clId="{F8648990-A692-473A-8728-C22DE792FEF2}" dt="2023-06-20T17:13:28.177" v="34" actId="20577"/>
        <pc:sldMkLst>
          <pc:docMk/>
          <pc:sldMk cId="4109127253" sldId="272"/>
        </pc:sldMkLst>
        <pc:spChg chg="mod">
          <ac:chgData name="Wawrzyniak, Chloe U." userId="1e6df874-8090-4650-9eab-158c9e9dc5e9" providerId="ADAL" clId="{F8648990-A692-473A-8728-C22DE792FEF2}" dt="2023-06-20T17:13:28.177" v="34" actId="20577"/>
          <ac:spMkLst>
            <pc:docMk/>
            <pc:sldMk cId="4109127253" sldId="272"/>
            <ac:spMk id="3" creationId="{5B2C6954-4DB5-59F6-C4FA-8A90439FE3EE}"/>
          </ac:spMkLst>
        </pc:spChg>
      </pc:sldChg>
      <pc:sldChg chg="modSp new mod">
        <pc:chgData name="Wawrzyniak, Chloe U." userId="1e6df874-8090-4650-9eab-158c9e9dc5e9" providerId="ADAL" clId="{F8648990-A692-473A-8728-C22DE792FEF2}" dt="2023-06-20T17:16:49.900" v="196" actId="20577"/>
        <pc:sldMkLst>
          <pc:docMk/>
          <pc:sldMk cId="3973341297" sldId="273"/>
        </pc:sldMkLst>
        <pc:spChg chg="mod">
          <ac:chgData name="Wawrzyniak, Chloe U." userId="1e6df874-8090-4650-9eab-158c9e9dc5e9" providerId="ADAL" clId="{F8648990-A692-473A-8728-C22DE792FEF2}" dt="2023-06-20T17:13:51.814" v="89" actId="20577"/>
          <ac:spMkLst>
            <pc:docMk/>
            <pc:sldMk cId="3973341297" sldId="273"/>
            <ac:spMk id="2" creationId="{6B939D09-9041-A552-77A8-319B3CFD8B30}"/>
          </ac:spMkLst>
        </pc:spChg>
        <pc:spChg chg="mod">
          <ac:chgData name="Wawrzyniak, Chloe U." userId="1e6df874-8090-4650-9eab-158c9e9dc5e9" providerId="ADAL" clId="{F8648990-A692-473A-8728-C22DE792FEF2}" dt="2023-06-20T17:16:49.900" v="196" actId="20577"/>
          <ac:spMkLst>
            <pc:docMk/>
            <pc:sldMk cId="3973341297" sldId="273"/>
            <ac:spMk id="3" creationId="{146C6C24-BEC5-922E-240E-35B3B3632DB2}"/>
          </ac:spMkLst>
        </pc:spChg>
      </pc:sldChg>
      <pc:sldChg chg="addSp delSp modSp new mod modClrScheme chgLayout">
        <pc:chgData name="Wawrzyniak, Chloe U." userId="1e6df874-8090-4650-9eab-158c9e9dc5e9" providerId="ADAL" clId="{F8648990-A692-473A-8728-C22DE792FEF2}" dt="2023-06-20T17:22:10.638" v="396" actId="20577"/>
        <pc:sldMkLst>
          <pc:docMk/>
          <pc:sldMk cId="4041601434" sldId="274"/>
        </pc:sldMkLst>
        <pc:spChg chg="mod ord">
          <ac:chgData name="Wawrzyniak, Chloe U." userId="1e6df874-8090-4650-9eab-158c9e9dc5e9" providerId="ADAL" clId="{F8648990-A692-473A-8728-C22DE792FEF2}" dt="2023-06-20T17:21:23.982" v="297" actId="700"/>
          <ac:spMkLst>
            <pc:docMk/>
            <pc:sldMk cId="4041601434" sldId="274"/>
            <ac:spMk id="2" creationId="{475B912C-3958-0F23-682A-BA9D0CC12D7F}"/>
          </ac:spMkLst>
        </pc:spChg>
        <pc:spChg chg="mod ord">
          <ac:chgData name="Wawrzyniak, Chloe U." userId="1e6df874-8090-4650-9eab-158c9e9dc5e9" providerId="ADAL" clId="{F8648990-A692-473A-8728-C22DE792FEF2}" dt="2023-06-20T17:22:10.638" v="396" actId="20577"/>
          <ac:spMkLst>
            <pc:docMk/>
            <pc:sldMk cId="4041601434" sldId="274"/>
            <ac:spMk id="3" creationId="{CD9BF14A-8B8D-E372-F48A-8A45D94FAA79}"/>
          </ac:spMkLst>
        </pc:spChg>
        <pc:spChg chg="add del mod ord">
          <ac:chgData name="Wawrzyniak, Chloe U." userId="1e6df874-8090-4650-9eab-158c9e9dc5e9" providerId="ADAL" clId="{F8648990-A692-473A-8728-C22DE792FEF2}" dt="2023-06-20T17:21:18.014" v="294" actId="700"/>
          <ac:spMkLst>
            <pc:docMk/>
            <pc:sldMk cId="4041601434" sldId="274"/>
            <ac:spMk id="6" creationId="{8C7D7A5C-96F5-CF53-52A0-21E31848B1E2}"/>
          </ac:spMkLst>
        </pc:spChg>
        <pc:spChg chg="add del mod ord">
          <ac:chgData name="Wawrzyniak, Chloe U." userId="1e6df874-8090-4650-9eab-158c9e9dc5e9" providerId="ADAL" clId="{F8648990-A692-473A-8728-C22DE792FEF2}" dt="2023-06-20T17:21:34.302" v="298"/>
          <ac:spMkLst>
            <pc:docMk/>
            <pc:sldMk cId="4041601434" sldId="274"/>
            <ac:spMk id="7" creationId="{8888F944-F3BB-7818-3ED5-50673ED9326A}"/>
          </ac:spMkLst>
        </pc:spChg>
        <pc:picChg chg="add del mod">
          <ac:chgData name="Wawrzyniak, Chloe U." userId="1e6df874-8090-4650-9eab-158c9e9dc5e9" providerId="ADAL" clId="{F8648990-A692-473A-8728-C22DE792FEF2}" dt="2023-06-20T17:21:19.144" v="296"/>
          <ac:picMkLst>
            <pc:docMk/>
            <pc:sldMk cId="4041601434" sldId="274"/>
            <ac:picMk id="5" creationId="{E4E04F9B-EC25-E24E-A947-88E659034683}"/>
          </ac:picMkLst>
        </pc:picChg>
        <pc:picChg chg="add mod">
          <ac:chgData name="Wawrzyniak, Chloe U." userId="1e6df874-8090-4650-9eab-158c9e9dc5e9" providerId="ADAL" clId="{F8648990-A692-473A-8728-C22DE792FEF2}" dt="2023-06-20T17:21:36.830" v="299" actId="27614"/>
          <ac:picMkLst>
            <pc:docMk/>
            <pc:sldMk cId="4041601434" sldId="274"/>
            <ac:picMk id="9" creationId="{073F2210-0162-F083-C0AD-C3CCD787BB35}"/>
          </ac:picMkLst>
        </pc:picChg>
      </pc:sldChg>
      <pc:sldChg chg="modSp add mod">
        <pc:chgData name="Wawrzyniak, Chloe U." userId="1e6df874-8090-4650-9eab-158c9e9dc5e9" providerId="ADAL" clId="{F8648990-A692-473A-8728-C22DE792FEF2}" dt="2023-06-20T17:22:52.712" v="451" actId="20577"/>
        <pc:sldMkLst>
          <pc:docMk/>
          <pc:sldMk cId="3564792922" sldId="275"/>
        </pc:sldMkLst>
        <pc:spChg chg="mod">
          <ac:chgData name="Wawrzyniak, Chloe U." userId="1e6df874-8090-4650-9eab-158c9e9dc5e9" providerId="ADAL" clId="{F8648990-A692-473A-8728-C22DE792FEF2}" dt="2023-06-20T17:22:27.440" v="437" actId="20577"/>
          <ac:spMkLst>
            <pc:docMk/>
            <pc:sldMk cId="3564792922" sldId="275"/>
            <ac:spMk id="2" creationId="{475B912C-3958-0F23-682A-BA9D0CC12D7F}"/>
          </ac:spMkLst>
        </pc:spChg>
        <pc:spChg chg="mod">
          <ac:chgData name="Wawrzyniak, Chloe U." userId="1e6df874-8090-4650-9eab-158c9e9dc5e9" providerId="ADAL" clId="{F8648990-A692-473A-8728-C22DE792FEF2}" dt="2023-06-20T17:22:52.712" v="451" actId="20577"/>
          <ac:spMkLst>
            <pc:docMk/>
            <pc:sldMk cId="3564792922" sldId="275"/>
            <ac:spMk id="3" creationId="{CD9BF14A-8B8D-E372-F48A-8A45D94FAA79}"/>
          </ac:spMkLst>
        </pc:spChg>
      </pc:sldChg>
      <pc:sldChg chg="modSp add mod">
        <pc:chgData name="Wawrzyniak, Chloe U." userId="1e6df874-8090-4650-9eab-158c9e9dc5e9" providerId="ADAL" clId="{F8648990-A692-473A-8728-C22DE792FEF2}" dt="2023-06-20T17:22:48.046" v="450" actId="20577"/>
        <pc:sldMkLst>
          <pc:docMk/>
          <pc:sldMk cId="4223047715" sldId="276"/>
        </pc:sldMkLst>
        <pc:spChg chg="mod">
          <ac:chgData name="Wawrzyniak, Chloe U." userId="1e6df874-8090-4650-9eab-158c9e9dc5e9" providerId="ADAL" clId="{F8648990-A692-473A-8728-C22DE792FEF2}" dt="2023-06-20T17:22:32.780" v="438"/>
          <ac:spMkLst>
            <pc:docMk/>
            <pc:sldMk cId="4223047715" sldId="276"/>
            <ac:spMk id="2" creationId="{475B912C-3958-0F23-682A-BA9D0CC12D7F}"/>
          </ac:spMkLst>
        </pc:spChg>
        <pc:spChg chg="mod">
          <ac:chgData name="Wawrzyniak, Chloe U." userId="1e6df874-8090-4650-9eab-158c9e9dc5e9" providerId="ADAL" clId="{F8648990-A692-473A-8728-C22DE792FEF2}" dt="2023-06-20T17:22:48.046" v="450" actId="20577"/>
          <ac:spMkLst>
            <pc:docMk/>
            <pc:sldMk cId="4223047715" sldId="276"/>
            <ac:spMk id="3" creationId="{CD9BF14A-8B8D-E372-F48A-8A45D94FAA79}"/>
          </ac:spMkLst>
        </pc:spChg>
      </pc:sldChg>
      <pc:sldChg chg="modSp add mod">
        <pc:chgData name="Wawrzyniak, Chloe U." userId="1e6df874-8090-4650-9eab-158c9e9dc5e9" providerId="ADAL" clId="{F8648990-A692-473A-8728-C22DE792FEF2}" dt="2023-06-20T17:22:41.335" v="444" actId="20577"/>
        <pc:sldMkLst>
          <pc:docMk/>
          <pc:sldMk cId="4199269615" sldId="277"/>
        </pc:sldMkLst>
        <pc:spChg chg="mod">
          <ac:chgData name="Wawrzyniak, Chloe U." userId="1e6df874-8090-4650-9eab-158c9e9dc5e9" providerId="ADAL" clId="{F8648990-A692-473A-8728-C22DE792FEF2}" dt="2023-06-20T17:22:35.843" v="439"/>
          <ac:spMkLst>
            <pc:docMk/>
            <pc:sldMk cId="4199269615" sldId="277"/>
            <ac:spMk id="2" creationId="{475B912C-3958-0F23-682A-BA9D0CC12D7F}"/>
          </ac:spMkLst>
        </pc:spChg>
        <pc:spChg chg="mod">
          <ac:chgData name="Wawrzyniak, Chloe U." userId="1e6df874-8090-4650-9eab-158c9e9dc5e9" providerId="ADAL" clId="{F8648990-A692-473A-8728-C22DE792FEF2}" dt="2023-06-20T17:22:41.335" v="444" actId="20577"/>
          <ac:spMkLst>
            <pc:docMk/>
            <pc:sldMk cId="4199269615" sldId="277"/>
            <ac:spMk id="3" creationId="{CD9BF14A-8B8D-E372-F48A-8A45D94FAA79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6/20/2023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Exponential Equations – Solving Simple Equations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E9E73-0237-9A82-7235-3D6E1448F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2C6954-4DB5-59F6-C4FA-8A90439FE3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Solve the following equation: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=5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/>
                <a:r>
                  <a:rPr lang="en-US" dirty="0"/>
                  <a:t>Do NOT simplify your answer.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2C6954-4DB5-59F6-C4FA-8A90439FE3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127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39D09-9041-A552-77A8-319B3CFD8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6C24-BEC5-922E-240E-35B3B3632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previous example, we were told not to simplify our answer, so how did we know when we were done?</a:t>
            </a:r>
          </a:p>
        </p:txBody>
      </p:sp>
    </p:spTree>
    <p:extLst>
      <p:ext uri="{BB962C8B-B14F-4D97-AF65-F5344CB8AC3E}">
        <p14:creationId xmlns:p14="http://schemas.microsoft.com/office/powerpoint/2010/main" val="3973341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What is the range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1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073F2210-0162-F083-C0AD-C3CCD787BB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5B912C-3958-0F23-682A-BA9D0CC1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4041601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073F2210-0162-F083-C0AD-C3CCD787BB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5B912C-3958-0F23-682A-BA9D0CC1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3564792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2.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073F2210-0162-F083-C0AD-C3CCD787BB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5B912C-3958-0F23-682A-BA9D0CC1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4223047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3. What is the range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 Write your answer using interval notation.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F14A-8B8D-E372-F48A-8A45D94FAA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 r="-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8" descr="A graph of a line drawn on a grid&#10;&#10;Description automatically generated with low confidence">
            <a:extLst>
              <a:ext uri="{FF2B5EF4-FFF2-40B4-BE49-F238E27FC236}">
                <a16:creationId xmlns:a16="http://schemas.microsoft.com/office/drawing/2014/main" id="{073F2210-0162-F083-C0AD-C3CCD787BB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5B912C-3958-0F23-682A-BA9D0CC1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4199269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5C4EE-C2BA-7F83-2399-3A134556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4ACE59-CB9B-B9D8-F9A6-102CED93A2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we want to 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+4=15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When we are ready to move the 5, what are we going to do to both sides?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Subtract 5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Divide by 5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Take the log base 5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Raise to the 5</a:t>
                </a:r>
                <a:r>
                  <a:rPr lang="en-US" baseline="30000" dirty="0"/>
                  <a:t>th</a:t>
                </a:r>
                <a:r>
                  <a:rPr lang="en-US" dirty="0"/>
                  <a:t> power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Take the 5</a:t>
                </a:r>
                <a:r>
                  <a:rPr lang="en-US" baseline="30000" dirty="0"/>
                  <a:t>th</a:t>
                </a:r>
                <a:r>
                  <a:rPr lang="en-US" dirty="0"/>
                  <a:t> root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B4ACE59-CB9B-B9D8-F9A6-102CED93A2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5178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1A7DAB-9E95-B37D-DA24-98D2CC862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803D10-A2ED-0A0B-A242-B2ADFF9933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Solve the following equation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+4=15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803D10-A2ED-0A0B-A242-B2ADFF9933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7083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069EA-534B-EDA1-62EA-651B41526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AD8F6-D233-4375-17C3-3B579FFFBE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could we not combine the 2 and the 5 to get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AD8F6-D233-4375-17C3-3B579FFFBE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3054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929</TotalTime>
  <Words>344</Words>
  <Application>Microsoft Office PowerPoint</Application>
  <PresentationFormat>Widescreen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Exponential Equations – Solving Simple Equations</vt:lpstr>
      <vt:lpstr>Announcements</vt:lpstr>
      <vt:lpstr>Warm-up Questions</vt:lpstr>
      <vt:lpstr>iClicker: Warm-up Question (short-answer)</vt:lpstr>
      <vt:lpstr>iClicker: Warm-up Question (short-answer)</vt:lpstr>
      <vt:lpstr>iClicker: Warm-up Question (short-answer)</vt:lpstr>
      <vt:lpstr>iClicker Question (multiple-choice)</vt:lpstr>
      <vt:lpstr>Example</vt:lpstr>
      <vt:lpstr>iClicker Question (short-answer)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2023-06-20T17:23:02Z</dcterms:modified>
</cp:coreProperties>
</file>