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3" r:id="rId4"/>
    <p:sldId id="275" r:id="rId5"/>
    <p:sldId id="276" r:id="rId6"/>
    <p:sldId id="274" r:id="rId7"/>
    <p:sldId id="269" r:id="rId8"/>
    <p:sldId id="270" r:id="rId9"/>
    <p:sldId id="271" r:id="rId10"/>
    <p:sldId id="272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60CF83-BFE7-4454-9D87-D9ED851FB8E2}" v="295" dt="2023-06-15T21:01:18.9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-156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D037F3D4-307D-47F4-9A92-EF4079913554}"/>
    <pc:docChg chg="addSld modSld">
      <pc:chgData name="Wawrzyniak, Chloe U." userId="1e6df874-8090-4650-9eab-158c9e9dc5e9" providerId="ADAL" clId="{D037F3D4-307D-47F4-9A92-EF4079913554}" dt="2023-02-01T18:06:05.029" v="451" actId="20577"/>
      <pc:docMkLst>
        <pc:docMk/>
      </pc:docMkLst>
      <pc:sldChg chg="modSp mod">
        <pc:chgData name="Wawrzyniak, Chloe U." userId="1e6df874-8090-4650-9eab-158c9e9dc5e9" providerId="ADAL" clId="{D037F3D4-307D-47F4-9A92-EF4079913554}" dt="2022-12-03T15:37:30.729" v="4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D037F3D4-307D-47F4-9A92-EF4079913554}" dt="2022-12-03T15:37:30.729" v="4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D037F3D4-307D-47F4-9A92-EF4079913554}" dt="2023-02-01T18:05:33.653" v="392"/>
        <pc:sldMkLst>
          <pc:docMk/>
          <pc:sldMk cId="291709748" sldId="263"/>
        </pc:sldMkLst>
        <pc:spChg chg="mod">
          <ac:chgData name="Wawrzyniak, Chloe U." userId="1e6df874-8090-4650-9eab-158c9e9dc5e9" providerId="ADAL" clId="{D037F3D4-307D-47F4-9A92-EF4079913554}" dt="2023-02-01T18:05:32.164" v="391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D037F3D4-307D-47F4-9A92-EF4079913554}" dt="2023-02-01T18:05:33.653" v="392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D037F3D4-307D-47F4-9A92-EF4079913554}" dt="2022-12-03T15:38:31.094" v="117" actId="20577"/>
        <pc:sldMkLst>
          <pc:docMk/>
          <pc:sldMk cId="3410887495" sldId="269"/>
        </pc:sldMkLst>
        <pc:spChg chg="mod">
          <ac:chgData name="Wawrzyniak, Chloe U." userId="1e6df874-8090-4650-9eab-158c9e9dc5e9" providerId="ADAL" clId="{D037F3D4-307D-47F4-9A92-EF4079913554}" dt="2022-12-03T15:38:28.036" v="116" actId="20577"/>
          <ac:spMkLst>
            <pc:docMk/>
            <pc:sldMk cId="3410887495" sldId="269"/>
            <ac:spMk id="2" creationId="{F5440A6A-C0BD-0916-4393-4479D08EE7DA}"/>
          </ac:spMkLst>
        </pc:spChg>
        <pc:spChg chg="mod">
          <ac:chgData name="Wawrzyniak, Chloe U." userId="1e6df874-8090-4650-9eab-158c9e9dc5e9" providerId="ADAL" clId="{D037F3D4-307D-47F4-9A92-EF4079913554}" dt="2022-12-03T15:38:31.094" v="117" actId="20577"/>
          <ac:spMkLst>
            <pc:docMk/>
            <pc:sldMk cId="3410887495" sldId="269"/>
            <ac:spMk id="3" creationId="{392F604D-2B79-178F-3E05-5AD389CC8F50}"/>
          </ac:spMkLst>
        </pc:spChg>
        <pc:spChg chg="mod">
          <ac:chgData name="Wawrzyniak, Chloe U." userId="1e6df874-8090-4650-9eab-158c9e9dc5e9" providerId="ADAL" clId="{D037F3D4-307D-47F4-9A92-EF4079913554}" dt="2022-12-03T15:37:44.295" v="50" actId="20577"/>
          <ac:spMkLst>
            <pc:docMk/>
            <pc:sldMk cId="3410887495" sldId="269"/>
            <ac:spMk id="4" creationId="{4807B478-B779-012F-6A46-7F7F19FE5221}"/>
          </ac:spMkLst>
        </pc:spChg>
      </pc:sldChg>
      <pc:sldChg chg="modSp new mod">
        <pc:chgData name="Wawrzyniak, Chloe U." userId="1e6df874-8090-4650-9eab-158c9e9dc5e9" providerId="ADAL" clId="{D037F3D4-307D-47F4-9A92-EF4079913554}" dt="2022-12-03T15:41:44.712" v="223" actId="20577"/>
        <pc:sldMkLst>
          <pc:docMk/>
          <pc:sldMk cId="2550907076" sldId="270"/>
        </pc:sldMkLst>
        <pc:spChg chg="mod">
          <ac:chgData name="Wawrzyniak, Chloe U." userId="1e6df874-8090-4650-9eab-158c9e9dc5e9" providerId="ADAL" clId="{D037F3D4-307D-47F4-9A92-EF4079913554}" dt="2022-12-03T15:41:02.924" v="150" actId="20577"/>
          <ac:spMkLst>
            <pc:docMk/>
            <pc:sldMk cId="2550907076" sldId="270"/>
            <ac:spMk id="2" creationId="{5FC806AD-C32B-2FFE-2C8B-2849EDB6DD22}"/>
          </ac:spMkLst>
        </pc:spChg>
        <pc:spChg chg="mod">
          <ac:chgData name="Wawrzyniak, Chloe U." userId="1e6df874-8090-4650-9eab-158c9e9dc5e9" providerId="ADAL" clId="{D037F3D4-307D-47F4-9A92-EF4079913554}" dt="2022-12-03T15:41:44.712" v="223" actId="20577"/>
          <ac:spMkLst>
            <pc:docMk/>
            <pc:sldMk cId="2550907076" sldId="270"/>
            <ac:spMk id="3" creationId="{7C349B5A-4A8D-A21C-3F23-6266353621FA}"/>
          </ac:spMkLst>
        </pc:spChg>
      </pc:sldChg>
      <pc:sldChg chg="modSp new mod">
        <pc:chgData name="Wawrzyniak, Chloe U." userId="1e6df874-8090-4650-9eab-158c9e9dc5e9" providerId="ADAL" clId="{D037F3D4-307D-47F4-9A92-EF4079913554}" dt="2022-12-03T15:44:54.427" v="268" actId="20577"/>
        <pc:sldMkLst>
          <pc:docMk/>
          <pc:sldMk cId="3756156117" sldId="271"/>
        </pc:sldMkLst>
        <pc:spChg chg="mod">
          <ac:chgData name="Wawrzyniak, Chloe U." userId="1e6df874-8090-4650-9eab-158c9e9dc5e9" providerId="ADAL" clId="{D037F3D4-307D-47F4-9A92-EF4079913554}" dt="2022-12-03T15:42:02.259" v="231" actId="20577"/>
          <ac:spMkLst>
            <pc:docMk/>
            <pc:sldMk cId="3756156117" sldId="271"/>
            <ac:spMk id="2" creationId="{ED6922DB-D504-A285-56C6-0DC8254EEE0F}"/>
          </ac:spMkLst>
        </pc:spChg>
        <pc:spChg chg="mod">
          <ac:chgData name="Wawrzyniak, Chloe U." userId="1e6df874-8090-4650-9eab-158c9e9dc5e9" providerId="ADAL" clId="{D037F3D4-307D-47F4-9A92-EF4079913554}" dt="2022-12-03T15:44:54.427" v="268" actId="20577"/>
          <ac:spMkLst>
            <pc:docMk/>
            <pc:sldMk cId="3756156117" sldId="271"/>
            <ac:spMk id="3" creationId="{86642440-BD8E-B3D9-7408-FB366EE4711B}"/>
          </ac:spMkLst>
        </pc:spChg>
      </pc:sldChg>
      <pc:sldChg chg="modSp new mod">
        <pc:chgData name="Wawrzyniak, Chloe U." userId="1e6df874-8090-4650-9eab-158c9e9dc5e9" providerId="ADAL" clId="{D037F3D4-307D-47F4-9A92-EF4079913554}" dt="2022-12-03T15:46:41.692" v="378" actId="20577"/>
        <pc:sldMkLst>
          <pc:docMk/>
          <pc:sldMk cId="4146396223" sldId="272"/>
        </pc:sldMkLst>
        <pc:spChg chg="mod">
          <ac:chgData name="Wawrzyniak, Chloe U." userId="1e6df874-8090-4650-9eab-158c9e9dc5e9" providerId="ADAL" clId="{D037F3D4-307D-47F4-9A92-EF4079913554}" dt="2022-12-03T15:45:07.503" v="305" actId="20577"/>
          <ac:spMkLst>
            <pc:docMk/>
            <pc:sldMk cId="4146396223" sldId="272"/>
            <ac:spMk id="2" creationId="{B2C0B8A4-893F-A46D-B34D-695DDA42ACA8}"/>
          </ac:spMkLst>
        </pc:spChg>
        <pc:spChg chg="mod">
          <ac:chgData name="Wawrzyniak, Chloe U." userId="1e6df874-8090-4650-9eab-158c9e9dc5e9" providerId="ADAL" clId="{D037F3D4-307D-47F4-9A92-EF4079913554}" dt="2022-12-03T15:46:41.692" v="378" actId="20577"/>
          <ac:spMkLst>
            <pc:docMk/>
            <pc:sldMk cId="4146396223" sldId="272"/>
            <ac:spMk id="3" creationId="{0FC6AA7A-9459-2F48-EFB0-06EEFD2956B3}"/>
          </ac:spMkLst>
        </pc:spChg>
      </pc:sldChg>
      <pc:sldChg chg="modSp new mod">
        <pc:chgData name="Wawrzyniak, Chloe U." userId="1e6df874-8090-4650-9eab-158c9e9dc5e9" providerId="ADAL" clId="{D037F3D4-307D-47F4-9A92-EF4079913554}" dt="2023-02-01T18:06:05.029" v="451" actId="20577"/>
        <pc:sldMkLst>
          <pc:docMk/>
          <pc:sldMk cId="101560417" sldId="273"/>
        </pc:sldMkLst>
        <pc:spChg chg="mod">
          <ac:chgData name="Wawrzyniak, Chloe U." userId="1e6df874-8090-4650-9eab-158c9e9dc5e9" providerId="ADAL" clId="{D037F3D4-307D-47F4-9A92-EF4079913554}" dt="2023-02-01T18:05:49.848" v="449" actId="20577"/>
          <ac:spMkLst>
            <pc:docMk/>
            <pc:sldMk cId="101560417" sldId="273"/>
            <ac:spMk id="2" creationId="{3793479D-C567-B8F1-A24D-B8FB594FD4E6}"/>
          </ac:spMkLst>
        </pc:spChg>
        <pc:spChg chg="mod">
          <ac:chgData name="Wawrzyniak, Chloe U." userId="1e6df874-8090-4650-9eab-158c9e9dc5e9" providerId="ADAL" clId="{D037F3D4-307D-47F4-9A92-EF4079913554}" dt="2023-02-01T18:06:05.029" v="451" actId="20577"/>
          <ac:spMkLst>
            <pc:docMk/>
            <pc:sldMk cId="101560417" sldId="273"/>
            <ac:spMk id="3" creationId="{F04F5DD0-C1BD-8A44-03CA-66CD71DE1F00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9A60CF83-BFE7-4454-9D87-D9ED851FB8E2}"/>
    <pc:docChg chg="undo custSel addSld delSld modSld sldOrd">
      <pc:chgData name="Wawrzyniak, Chloe U." userId="1e6df874-8090-4650-9eab-158c9e9dc5e9" providerId="ADAL" clId="{9A60CF83-BFE7-4454-9D87-D9ED851FB8E2}" dt="2023-06-15T21:01:24.464" v="493" actId="20577"/>
      <pc:docMkLst>
        <pc:docMk/>
      </pc:docMkLst>
      <pc:sldChg chg="del">
        <pc:chgData name="Wawrzyniak, Chloe U." userId="1e6df874-8090-4650-9eab-158c9e9dc5e9" providerId="ADAL" clId="{9A60CF83-BFE7-4454-9D87-D9ED851FB8E2}" dt="2023-06-15T20:45:38.234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9A60CF83-BFE7-4454-9D87-D9ED851FB8E2}" dt="2023-06-15T20:42:08.530" v="0" actId="47"/>
        <pc:sldMkLst>
          <pc:docMk/>
          <pc:sldMk cId="101560417" sldId="273"/>
        </pc:sldMkLst>
      </pc:sldChg>
      <pc:sldChg chg="addSp delSp modSp new mod modClrScheme chgLayout">
        <pc:chgData name="Wawrzyniak, Chloe U." userId="1e6df874-8090-4650-9eab-158c9e9dc5e9" providerId="ADAL" clId="{9A60CF83-BFE7-4454-9D87-D9ED851FB8E2}" dt="2023-06-15T20:57:37.310" v="416" actId="20577"/>
        <pc:sldMkLst>
          <pc:docMk/>
          <pc:sldMk cId="2134913929" sldId="273"/>
        </pc:sldMkLst>
        <pc:spChg chg="mod ord">
          <ac:chgData name="Wawrzyniak, Chloe U." userId="1e6df874-8090-4650-9eab-158c9e9dc5e9" providerId="ADAL" clId="{9A60CF83-BFE7-4454-9D87-D9ED851FB8E2}" dt="2023-06-15T20:55:44.947" v="368" actId="700"/>
          <ac:spMkLst>
            <pc:docMk/>
            <pc:sldMk cId="2134913929" sldId="273"/>
            <ac:spMk id="2" creationId="{428BD3C1-2F68-77A7-A08B-1A72A2637664}"/>
          </ac:spMkLst>
        </pc:spChg>
        <pc:spChg chg="mod ord">
          <ac:chgData name="Wawrzyniak, Chloe U." userId="1e6df874-8090-4650-9eab-158c9e9dc5e9" providerId="ADAL" clId="{9A60CF83-BFE7-4454-9D87-D9ED851FB8E2}" dt="2023-06-15T20:55:44.947" v="368" actId="700"/>
          <ac:spMkLst>
            <pc:docMk/>
            <pc:sldMk cId="2134913929" sldId="273"/>
            <ac:spMk id="3" creationId="{C0B13B0D-3D37-68CC-E1BB-EE8BF63ED7DA}"/>
          </ac:spMkLst>
        </pc:spChg>
        <pc:spChg chg="add del mod ord">
          <ac:chgData name="Wawrzyniak, Chloe U." userId="1e6df874-8090-4650-9eab-158c9e9dc5e9" providerId="ADAL" clId="{9A60CF83-BFE7-4454-9D87-D9ED851FB8E2}" dt="2023-06-15T20:55:36.537" v="367" actId="700"/>
          <ac:spMkLst>
            <pc:docMk/>
            <pc:sldMk cId="2134913929" sldId="273"/>
            <ac:spMk id="4" creationId="{332587C4-C736-C386-40F7-AE0E1FC5E7C1}"/>
          </ac:spMkLst>
        </pc:spChg>
        <pc:spChg chg="add del mod ord">
          <ac:chgData name="Wawrzyniak, Chloe U." userId="1e6df874-8090-4650-9eab-158c9e9dc5e9" providerId="ADAL" clId="{9A60CF83-BFE7-4454-9D87-D9ED851FB8E2}" dt="2023-06-15T20:55:56.505" v="369" actId="3680"/>
          <ac:spMkLst>
            <pc:docMk/>
            <pc:sldMk cId="2134913929" sldId="273"/>
            <ac:spMk id="5" creationId="{48B21EDB-E901-1771-80FD-26AABDC1D021}"/>
          </ac:spMkLst>
        </pc:spChg>
        <pc:graphicFrameChg chg="add mod ord modGraphic">
          <ac:chgData name="Wawrzyniak, Chloe U." userId="1e6df874-8090-4650-9eab-158c9e9dc5e9" providerId="ADAL" clId="{9A60CF83-BFE7-4454-9D87-D9ED851FB8E2}" dt="2023-06-15T20:57:37.310" v="416" actId="20577"/>
          <ac:graphicFrameMkLst>
            <pc:docMk/>
            <pc:sldMk cId="2134913929" sldId="273"/>
            <ac:graphicFrameMk id="6" creationId="{640B896E-155D-1BF1-1D35-E3B8059354EF}"/>
          </ac:graphicFrameMkLst>
        </pc:graphicFrameChg>
      </pc:sldChg>
      <pc:sldChg chg="modSp add mod ord">
        <pc:chgData name="Wawrzyniak, Chloe U." userId="1e6df874-8090-4650-9eab-158c9e9dc5e9" providerId="ADAL" clId="{9A60CF83-BFE7-4454-9D87-D9ED851FB8E2}" dt="2023-06-15T21:01:24.464" v="493" actId="20577"/>
        <pc:sldMkLst>
          <pc:docMk/>
          <pc:sldMk cId="2980963859" sldId="274"/>
        </pc:sldMkLst>
        <pc:spChg chg="mod">
          <ac:chgData name="Wawrzyniak, Chloe U." userId="1e6df874-8090-4650-9eab-158c9e9dc5e9" providerId="ADAL" clId="{9A60CF83-BFE7-4454-9D87-D9ED851FB8E2}" dt="2023-06-15T21:01:24.464" v="493" actId="20577"/>
          <ac:spMkLst>
            <pc:docMk/>
            <pc:sldMk cId="2980963859" sldId="274"/>
            <ac:spMk id="2" creationId="{428BD3C1-2F68-77A7-A08B-1A72A2637664}"/>
          </ac:spMkLst>
        </pc:spChg>
        <pc:spChg chg="mod">
          <ac:chgData name="Wawrzyniak, Chloe U." userId="1e6df874-8090-4650-9eab-158c9e9dc5e9" providerId="ADAL" clId="{9A60CF83-BFE7-4454-9D87-D9ED851FB8E2}" dt="2023-06-15T21:01:18.995" v="486" actId="20577"/>
          <ac:spMkLst>
            <pc:docMk/>
            <pc:sldMk cId="2980963859" sldId="274"/>
            <ac:spMk id="3" creationId="{C0B13B0D-3D37-68CC-E1BB-EE8BF63ED7DA}"/>
          </ac:spMkLst>
        </pc:spChg>
      </pc:sldChg>
      <pc:sldChg chg="addSp delSp modSp add mod modClrScheme chgLayout">
        <pc:chgData name="Wawrzyniak, Chloe U." userId="1e6df874-8090-4650-9eab-158c9e9dc5e9" providerId="ADAL" clId="{9A60CF83-BFE7-4454-9D87-D9ED851FB8E2}" dt="2023-06-15T21:00:48.582" v="466" actId="20577"/>
        <pc:sldMkLst>
          <pc:docMk/>
          <pc:sldMk cId="366160577" sldId="275"/>
        </pc:sldMkLst>
        <pc:spChg chg="mod ord">
          <ac:chgData name="Wawrzyniak, Chloe U." userId="1e6df874-8090-4650-9eab-158c9e9dc5e9" providerId="ADAL" clId="{9A60CF83-BFE7-4454-9D87-D9ED851FB8E2}" dt="2023-06-15T21:00:45.195" v="465" actId="700"/>
          <ac:spMkLst>
            <pc:docMk/>
            <pc:sldMk cId="366160577" sldId="275"/>
            <ac:spMk id="2" creationId="{428BD3C1-2F68-77A7-A08B-1A72A2637664}"/>
          </ac:spMkLst>
        </pc:spChg>
        <pc:spChg chg="mod ord">
          <ac:chgData name="Wawrzyniak, Chloe U." userId="1e6df874-8090-4650-9eab-158c9e9dc5e9" providerId="ADAL" clId="{9A60CF83-BFE7-4454-9D87-D9ED851FB8E2}" dt="2023-06-15T21:00:48.582" v="466" actId="20577"/>
          <ac:spMkLst>
            <pc:docMk/>
            <pc:sldMk cId="366160577" sldId="275"/>
            <ac:spMk id="3" creationId="{C0B13B0D-3D37-68CC-E1BB-EE8BF63ED7DA}"/>
          </ac:spMkLst>
        </pc:spChg>
        <pc:spChg chg="add del mod">
          <ac:chgData name="Wawrzyniak, Chloe U." userId="1e6df874-8090-4650-9eab-158c9e9dc5e9" providerId="ADAL" clId="{9A60CF83-BFE7-4454-9D87-D9ED851FB8E2}" dt="2023-06-15T21:00:45.195" v="465" actId="700"/>
          <ac:spMkLst>
            <pc:docMk/>
            <pc:sldMk cId="366160577" sldId="275"/>
            <ac:spMk id="5" creationId="{3E443409-84C7-6801-34C5-3B9D0BAE1252}"/>
          </ac:spMkLst>
        </pc:spChg>
        <pc:graphicFrameChg chg="del">
          <ac:chgData name="Wawrzyniak, Chloe U." userId="1e6df874-8090-4650-9eab-158c9e9dc5e9" providerId="ADAL" clId="{9A60CF83-BFE7-4454-9D87-D9ED851FB8E2}" dt="2023-06-15T21:00:42.805" v="464" actId="478"/>
          <ac:graphicFrameMkLst>
            <pc:docMk/>
            <pc:sldMk cId="366160577" sldId="275"/>
            <ac:graphicFrameMk id="6" creationId="{640B896E-155D-1BF1-1D35-E3B8059354EF}"/>
          </ac:graphicFrameMkLst>
        </pc:graphicFrameChg>
      </pc:sldChg>
      <pc:sldChg chg="modSp add mod">
        <pc:chgData name="Wawrzyniak, Chloe U." userId="1e6df874-8090-4650-9eab-158c9e9dc5e9" providerId="ADAL" clId="{9A60CF83-BFE7-4454-9D87-D9ED851FB8E2}" dt="2023-06-15T21:01:06.300" v="479" actId="20577"/>
        <pc:sldMkLst>
          <pc:docMk/>
          <pc:sldMk cId="1284621812" sldId="276"/>
        </pc:sldMkLst>
        <pc:spChg chg="mod">
          <ac:chgData name="Wawrzyniak, Chloe U." userId="1e6df874-8090-4650-9eab-158c9e9dc5e9" providerId="ADAL" clId="{9A60CF83-BFE7-4454-9D87-D9ED851FB8E2}" dt="2023-06-15T21:00:56.665" v="473" actId="20577"/>
          <ac:spMkLst>
            <pc:docMk/>
            <pc:sldMk cId="1284621812" sldId="276"/>
            <ac:spMk id="2" creationId="{428BD3C1-2F68-77A7-A08B-1A72A2637664}"/>
          </ac:spMkLst>
        </pc:spChg>
        <pc:spChg chg="mod">
          <ac:chgData name="Wawrzyniak, Chloe U." userId="1e6df874-8090-4650-9eab-158c9e9dc5e9" providerId="ADAL" clId="{9A60CF83-BFE7-4454-9D87-D9ED851FB8E2}" dt="2023-06-15T21:01:06.300" v="479" actId="20577"/>
          <ac:spMkLst>
            <pc:docMk/>
            <pc:sldMk cId="1284621812" sldId="276"/>
            <ac:spMk id="3" creationId="{C0B13B0D-3D37-68CC-E1BB-EE8BF63ED7DA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Domain and Range: Domain of a Formula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0B8A4-893F-A46D-B34D-695DDA42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C6AA7A-9459-2F48-EFB0-06EEFD2956B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we not do anything with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C6AA7A-9459-2F48-EFB0-06EEFD2956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6396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Write the equation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(−2,3)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(4,6)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are given in the table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right.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[1,3]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73" t="-1991" r="-2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640B896E-155D-1BF1-1D35-E3B8059354EF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732996751"/>
                  </p:ext>
                </p:extLst>
              </p:nvPr>
            </p:nvGraphicFramePr>
            <p:xfrm>
              <a:off x="6537325" y="1362075"/>
              <a:ext cx="5213349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71745491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906849306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2969502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460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09486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92911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2242672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640B896E-155D-1BF1-1D35-E3B8059354EF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732996751"/>
                  </p:ext>
                </p:extLst>
              </p:nvPr>
            </p:nvGraphicFramePr>
            <p:xfrm>
              <a:off x="6537325" y="1362075"/>
              <a:ext cx="5213349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71745491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906849306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2969502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460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9486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201639" r="-201053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201639" r="-100350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201639" r="-702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01639" r="-20105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01639" r="-100350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01639" r="-702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911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01639" r="-201053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01639" r="-10035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01639" r="-702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242672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28BD3C1-2F68-77A7-A08B-1A72A263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2134913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D3C1-2F68-77A7-A08B-1A72A263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(short-answer)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Write the equation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(−2,3)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(4,6)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160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are given in the table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640B896E-155D-1BF1-1D35-E3B8059354EF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71745491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906849306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2969502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460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09486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92911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2242672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640B896E-155D-1BF1-1D35-E3B8059354EF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71745491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906849306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2969502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460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9486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201639" r="-201053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201639" r="-100350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201639" r="-702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01639" r="-20105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01639" r="-100350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01639" r="-702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911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01639" r="-201053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01639" r="-10035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01639" r="-702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242672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28BD3C1-2F68-77A7-A08B-1A72A263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284621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right.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[1,3]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B13B0D-3D37-68CC-E1BB-EE8BF63ED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640B896E-155D-1BF1-1D35-E3B8059354EF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71745491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906849306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2969502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460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09486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92911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2242672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640B896E-155D-1BF1-1D35-E3B8059354EF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71745491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906849306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2969502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460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9486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201639" r="-201053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201639" r="-100350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201639" r="-702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661860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01639" r="-201053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01639" r="-100350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01639" r="-702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911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01639" r="-201053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01639" r="-10035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01639" r="-702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2242672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28BD3C1-2F68-77A7-A08B-1A72A2637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</a:t>
            </a:r>
            <a:r>
              <a:rPr lang="en-US"/>
              <a:t>(numeric)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96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5440A6A-C0BD-0916-4393-4479D08EE7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rad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5440A6A-C0BD-0916-4393-4479D08EE7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2F604D-2B79-178F-3E05-5AD389CC8F5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2F604D-2B79-178F-3E05-5AD389CC8F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4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4807B478-B779-012F-6A46-7F7F19FE5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410887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806AD-C32B-2FFE-2C8B-2849EDB6D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349B5A-4A8D-A21C-3F23-6266353621F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examples, why did we use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but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349B5A-4A8D-A21C-3F23-6266353621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0907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922DB-D504-A285-56C6-0DC8254EE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642440-BD8E-B3D9-7408-FB366EE471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642440-BD8E-B3D9-7408-FB366EE471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6156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916</TotalTime>
  <Words>372</Words>
  <Application>Microsoft Office PowerPoint</Application>
  <PresentationFormat>Widescreen</PresentationFormat>
  <Paragraphs>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Georgia</vt:lpstr>
      <vt:lpstr>Helvetica</vt:lpstr>
      <vt:lpstr>Wingdings</vt:lpstr>
      <vt:lpstr>Office Theme</vt:lpstr>
      <vt:lpstr>Domain and Range: Domain of a Formula</vt:lpstr>
      <vt:lpstr>Announcements</vt:lpstr>
      <vt:lpstr>Warm-up Questions</vt:lpstr>
      <vt:lpstr>iClicker Warm-up Question (short-answer)</vt:lpstr>
      <vt:lpstr>iClicker Warm-up Question (numeric)</vt:lpstr>
      <vt:lpstr>iClicker Warm-up Question (numeric)</vt:lpstr>
      <vt:lpstr>Examples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2023-06-15T21:01:26Z</dcterms:modified>
</cp:coreProperties>
</file>