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72" r:id="rId4"/>
    <p:sldId id="273" r:id="rId5"/>
    <p:sldId id="269" r:id="rId6"/>
    <p:sldId id="274" r:id="rId7"/>
    <p:sldId id="275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215676-0521-4413-907F-E5DA49949FA1}" v="12" dt="2023-06-19T20:59:29.1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47" autoAdjust="0"/>
    <p:restoredTop sz="94694"/>
  </p:normalViewPr>
  <p:slideViewPr>
    <p:cSldViewPr snapToGrid="0" snapToObjects="1">
      <p:cViewPr varScale="1">
        <p:scale>
          <a:sx n="108" d="100"/>
          <a:sy n="108" d="100"/>
        </p:scale>
        <p:origin x="39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wrzyniak, Chloe U." userId="1e6df874-8090-4650-9eab-158c9e9dc5e9" providerId="ADAL" clId="{DF509BC4-AB62-4631-8581-AD814E5F27BF}"/>
    <pc:docChg chg="custSel addSld delSld modSld">
      <pc:chgData name="Wawrzyniak, Chloe U." userId="1e6df874-8090-4650-9eab-158c9e9dc5e9" providerId="ADAL" clId="{DF509BC4-AB62-4631-8581-AD814E5F27BF}" dt="2023-03-10T13:02:53.085" v="816" actId="20577"/>
      <pc:docMkLst>
        <pc:docMk/>
      </pc:docMkLst>
      <pc:sldChg chg="modSp mod">
        <pc:chgData name="Wawrzyniak, Chloe U." userId="1e6df874-8090-4650-9eab-158c9e9dc5e9" providerId="ADAL" clId="{DF509BC4-AB62-4631-8581-AD814E5F27BF}" dt="2022-12-17T18:50:01.365" v="56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DF509BC4-AB62-4631-8581-AD814E5F27BF}" dt="2022-12-17T18:50:01.365" v="56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modSp mod">
        <pc:chgData name="Wawrzyniak, Chloe U." userId="1e6df874-8090-4650-9eab-158c9e9dc5e9" providerId="ADAL" clId="{DF509BC4-AB62-4631-8581-AD814E5F27BF}" dt="2023-03-10T13:02:53.085" v="816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DF509BC4-AB62-4631-8581-AD814E5F27BF}" dt="2023-03-10T13:02:53.085" v="816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del">
        <pc:chgData name="Wawrzyniak, Chloe U." userId="1e6df874-8090-4650-9eab-158c9e9dc5e9" providerId="ADAL" clId="{DF509BC4-AB62-4631-8581-AD814E5F27BF}" dt="2023-03-10T13:02:19.245" v="734" actId="47"/>
        <pc:sldMkLst>
          <pc:docMk/>
          <pc:sldMk cId="291709748" sldId="263"/>
        </pc:sldMkLst>
      </pc:sldChg>
      <pc:sldChg chg="modSp new mod">
        <pc:chgData name="Wawrzyniak, Chloe U." userId="1e6df874-8090-4650-9eab-158c9e9dc5e9" providerId="ADAL" clId="{DF509BC4-AB62-4631-8581-AD814E5F27BF}" dt="2022-12-17T19:00:59.348" v="220" actId="20577"/>
        <pc:sldMkLst>
          <pc:docMk/>
          <pc:sldMk cId="3017100666" sldId="269"/>
        </pc:sldMkLst>
        <pc:spChg chg="mod">
          <ac:chgData name="Wawrzyniak, Chloe U." userId="1e6df874-8090-4650-9eab-158c9e9dc5e9" providerId="ADAL" clId="{DF509BC4-AB62-4631-8581-AD814E5F27BF}" dt="2022-12-17T18:56:28.342" v="76" actId="20577"/>
          <ac:spMkLst>
            <pc:docMk/>
            <pc:sldMk cId="3017100666" sldId="269"/>
            <ac:spMk id="2" creationId="{0D808A20-F1E4-8844-94B3-A9AA3966B035}"/>
          </ac:spMkLst>
        </pc:spChg>
        <pc:spChg chg="mod">
          <ac:chgData name="Wawrzyniak, Chloe U." userId="1e6df874-8090-4650-9eab-158c9e9dc5e9" providerId="ADAL" clId="{DF509BC4-AB62-4631-8581-AD814E5F27BF}" dt="2022-12-17T19:00:59.348" v="220" actId="20577"/>
          <ac:spMkLst>
            <pc:docMk/>
            <pc:sldMk cId="3017100666" sldId="269"/>
            <ac:spMk id="3" creationId="{23A88921-BE21-7774-E405-2FBDC72CB876}"/>
          </ac:spMkLst>
        </pc:spChg>
      </pc:sldChg>
      <pc:sldChg chg="modSp new mod">
        <pc:chgData name="Wawrzyniak, Chloe U." userId="1e6df874-8090-4650-9eab-158c9e9dc5e9" providerId="ADAL" clId="{DF509BC4-AB62-4631-8581-AD814E5F27BF}" dt="2022-12-17T19:04:08.067" v="621" actId="20577"/>
        <pc:sldMkLst>
          <pc:docMk/>
          <pc:sldMk cId="1563559648" sldId="270"/>
        </pc:sldMkLst>
        <pc:spChg chg="mod">
          <ac:chgData name="Wawrzyniak, Chloe U." userId="1e6df874-8090-4650-9eab-158c9e9dc5e9" providerId="ADAL" clId="{DF509BC4-AB62-4631-8581-AD814E5F27BF}" dt="2022-12-17T19:01:10.012" v="255" actId="20577"/>
          <ac:spMkLst>
            <pc:docMk/>
            <pc:sldMk cId="1563559648" sldId="270"/>
            <ac:spMk id="2" creationId="{06736401-102A-31BE-0D36-05E3501266B8}"/>
          </ac:spMkLst>
        </pc:spChg>
        <pc:spChg chg="mod">
          <ac:chgData name="Wawrzyniak, Chloe U." userId="1e6df874-8090-4650-9eab-158c9e9dc5e9" providerId="ADAL" clId="{DF509BC4-AB62-4631-8581-AD814E5F27BF}" dt="2022-12-17T19:04:08.067" v="621" actId="20577"/>
          <ac:spMkLst>
            <pc:docMk/>
            <pc:sldMk cId="1563559648" sldId="270"/>
            <ac:spMk id="3" creationId="{49EFC417-4340-6C06-CC0C-A86F2FF27FDA}"/>
          </ac:spMkLst>
        </pc:spChg>
      </pc:sldChg>
      <pc:sldChg chg="modSp add mod">
        <pc:chgData name="Wawrzyniak, Chloe U." userId="1e6df874-8090-4650-9eab-158c9e9dc5e9" providerId="ADAL" clId="{DF509BC4-AB62-4631-8581-AD814E5F27BF}" dt="2022-12-17T19:05:15.578" v="732" actId="20577"/>
        <pc:sldMkLst>
          <pc:docMk/>
          <pc:sldMk cId="2895268103" sldId="271"/>
        </pc:sldMkLst>
        <pc:spChg chg="mod">
          <ac:chgData name="Wawrzyniak, Chloe U." userId="1e6df874-8090-4650-9eab-158c9e9dc5e9" providerId="ADAL" clId="{DF509BC4-AB62-4631-8581-AD814E5F27BF}" dt="2022-12-17T19:05:15.578" v="732" actId="20577"/>
          <ac:spMkLst>
            <pc:docMk/>
            <pc:sldMk cId="2895268103" sldId="271"/>
            <ac:spMk id="3" creationId="{49EFC417-4340-6C06-CC0C-A86F2FF27FDA}"/>
          </ac:spMkLst>
        </pc:spChg>
      </pc:sldChg>
      <pc:sldChg chg="add">
        <pc:chgData name="Wawrzyniak, Chloe U." userId="1e6df874-8090-4650-9eab-158c9e9dc5e9" providerId="ADAL" clId="{DF509BC4-AB62-4631-8581-AD814E5F27BF}" dt="2023-03-10T13:02:17.327" v="733"/>
        <pc:sldMkLst>
          <pc:docMk/>
          <pc:sldMk cId="3248160711" sldId="272"/>
        </pc:sldMkLst>
      </pc:sldChg>
      <pc:sldChg chg="add">
        <pc:chgData name="Wawrzyniak, Chloe U." userId="1e6df874-8090-4650-9eab-158c9e9dc5e9" providerId="ADAL" clId="{DF509BC4-AB62-4631-8581-AD814E5F27BF}" dt="2023-03-10T13:02:31.108" v="735"/>
        <pc:sldMkLst>
          <pc:docMk/>
          <pc:sldMk cId="3705637968" sldId="273"/>
        </pc:sldMkLst>
      </pc:sldChg>
    </pc:docChg>
  </pc:docChgLst>
  <pc:docChgLst>
    <pc:chgData name="Wawrzyniak, Chloe U." userId="1e6df874-8090-4650-9eab-158c9e9dc5e9" providerId="ADAL" clId="{6B058702-46F5-4044-9137-3961507431FF}"/>
    <pc:docChg chg="custSel addSld modSld sldOrd">
      <pc:chgData name="Wawrzyniak, Chloe U." userId="1e6df874-8090-4650-9eab-158c9e9dc5e9" providerId="ADAL" clId="{6B058702-46F5-4044-9137-3961507431FF}" dt="2022-12-03T13:41:17.195" v="1156"/>
      <pc:docMkLst>
        <pc:docMk/>
      </pc:docMkLst>
      <pc:sldChg chg="addSp delSp modSp mod modClrScheme chgLayout">
        <pc:chgData name="Wawrzyniak, Chloe U." userId="1e6df874-8090-4650-9eab-158c9e9dc5e9" providerId="ADAL" clId="{6B058702-46F5-4044-9137-3961507431FF}" dt="2022-12-03T13:36:57.751" v="1004" actId="20577"/>
        <pc:sldMkLst>
          <pc:docMk/>
          <pc:sldMk cId="4098813502" sldId="264"/>
        </pc:sldMkLst>
        <pc:spChg chg="del mod">
          <ac:chgData name="Wawrzyniak, Chloe U." userId="1e6df874-8090-4650-9eab-158c9e9dc5e9" providerId="ADAL" clId="{6B058702-46F5-4044-9137-3961507431FF}" dt="2022-12-03T13:36:44.587" v="974" actId="478"/>
          <ac:spMkLst>
            <pc:docMk/>
            <pc:sldMk cId="4098813502" sldId="264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6:57.751" v="1004" actId="20577"/>
          <ac:spMkLst>
            <pc:docMk/>
            <pc:sldMk cId="4098813502" sldId="264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4" creationId="{0C78899F-38DC-18E3-BA13-B507503E0BA6}"/>
          </ac:spMkLst>
        </pc:spChg>
        <pc:spChg chg="add del mod ord">
          <ac:chgData name="Wawrzyniak, Chloe U." userId="1e6df874-8090-4650-9eab-158c9e9dc5e9" providerId="ADAL" clId="{6B058702-46F5-4044-9137-3961507431FF}" dt="2022-12-03T13:36:48.049" v="975" actId="700"/>
          <ac:spMkLst>
            <pc:docMk/>
            <pc:sldMk cId="4098813502" sldId="264"/>
            <ac:spMk id="6" creationId="{D18E0D94-12BB-FDBB-CA2D-D9AD80936ACC}"/>
          </ac:spMkLst>
        </pc:spChg>
      </pc:sldChg>
      <pc:sldChg chg="delSp modSp mod ord modClrScheme chgLayout">
        <pc:chgData name="Wawrzyniak, Chloe U." userId="1e6df874-8090-4650-9eab-158c9e9dc5e9" providerId="ADAL" clId="{6B058702-46F5-4044-9137-3961507431FF}" dt="2022-12-03T13:39:19.780" v="1137" actId="20577"/>
        <pc:sldMkLst>
          <pc:docMk/>
          <pc:sldMk cId="3364709512" sldId="265"/>
        </pc:sldMkLst>
        <pc:spChg chg="del 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2" creationId="{1D4541A8-31AA-10A2-91B3-DC7C99DC087E}"/>
          </ac:spMkLst>
        </pc:spChg>
        <pc:spChg chg="mod ord">
          <ac:chgData name="Wawrzyniak, Chloe U." userId="1e6df874-8090-4650-9eab-158c9e9dc5e9" providerId="ADAL" clId="{6B058702-46F5-4044-9137-3961507431FF}" dt="2022-12-03T13:39:19.780" v="1137" actId="20577"/>
          <ac:spMkLst>
            <pc:docMk/>
            <pc:sldMk cId="3364709512" sldId="265"/>
            <ac:spMk id="3" creationId="{D4DA5073-8E87-2D94-D5D3-97043803921B}"/>
          </ac:spMkLst>
        </pc:spChg>
        <pc:spChg chg="mod ord">
          <ac:chgData name="Wawrzyniak, Chloe U." userId="1e6df874-8090-4650-9eab-158c9e9dc5e9" providerId="ADAL" clId="{6B058702-46F5-4044-9137-3961507431FF}" dt="2022-12-02T23:06:48.366" v="465" actId="700"/>
          <ac:spMkLst>
            <pc:docMk/>
            <pc:sldMk cId="3364709512" sldId="265"/>
            <ac:spMk id="4" creationId="{0C78899F-38DC-18E3-BA13-B507503E0BA6}"/>
          </ac:spMkLst>
        </pc:spChg>
      </pc:sldChg>
      <pc:sldChg chg="modSp mod">
        <pc:chgData name="Wawrzyniak, Chloe U." userId="1e6df874-8090-4650-9eab-158c9e9dc5e9" providerId="ADAL" clId="{6B058702-46F5-4044-9137-3961507431FF}" dt="2022-12-03T13:35:56.740" v="963" actId="113"/>
        <pc:sldMkLst>
          <pc:docMk/>
          <pc:sldMk cId="1518988339" sldId="266"/>
        </pc:sldMkLst>
        <pc:spChg chg="mod">
          <ac:chgData name="Wawrzyniak, Chloe U." userId="1e6df874-8090-4650-9eab-158c9e9dc5e9" providerId="ADAL" clId="{6B058702-46F5-4044-9137-3961507431FF}" dt="2022-12-02T23:16:40.445" v="961" actId="20577"/>
          <ac:spMkLst>
            <pc:docMk/>
            <pc:sldMk cId="1518988339" sldId="266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5:56.740" v="963" actId="113"/>
          <ac:spMkLst>
            <pc:docMk/>
            <pc:sldMk cId="1518988339" sldId="266"/>
            <ac:spMk id="3" creationId="{D4DA5073-8E87-2D94-D5D3-97043803921B}"/>
          </ac:spMkLst>
        </pc:spChg>
      </pc:sldChg>
      <pc:sldChg chg="modSp mod">
        <pc:chgData name="Wawrzyniak, Chloe U." userId="1e6df874-8090-4650-9eab-158c9e9dc5e9" providerId="ADAL" clId="{6B058702-46F5-4044-9137-3961507431FF}" dt="2022-12-03T13:36:03.387" v="964" actId="113"/>
        <pc:sldMkLst>
          <pc:docMk/>
          <pc:sldMk cId="2791002203" sldId="267"/>
        </pc:sldMkLst>
        <pc:spChg chg="mod">
          <ac:chgData name="Wawrzyniak, Chloe U." userId="1e6df874-8090-4650-9eab-158c9e9dc5e9" providerId="ADAL" clId="{6B058702-46F5-4044-9137-3961507431FF}" dt="2022-12-02T23:16:48.177" v="962"/>
          <ac:spMkLst>
            <pc:docMk/>
            <pc:sldMk cId="2791002203" sldId="267"/>
            <ac:spMk id="2" creationId="{1D4541A8-31AA-10A2-91B3-DC7C99DC087E}"/>
          </ac:spMkLst>
        </pc:spChg>
        <pc:spChg chg="mod">
          <ac:chgData name="Wawrzyniak, Chloe U." userId="1e6df874-8090-4650-9eab-158c9e9dc5e9" providerId="ADAL" clId="{6B058702-46F5-4044-9137-3961507431FF}" dt="2022-12-03T13:36:03.387" v="964" actId="113"/>
          <ac:spMkLst>
            <pc:docMk/>
            <pc:sldMk cId="2791002203" sldId="267"/>
            <ac:spMk id="3" creationId="{D4DA5073-8E87-2D94-D5D3-97043803921B}"/>
          </ac:spMkLst>
        </pc:spChg>
      </pc:sldChg>
      <pc:sldChg chg="modSp new mod">
        <pc:chgData name="Wawrzyniak, Chloe U." userId="1e6df874-8090-4650-9eab-158c9e9dc5e9" providerId="ADAL" clId="{6B058702-46F5-4044-9137-3961507431FF}" dt="2022-11-29T14:42:56.457" v="205" actId="20577"/>
        <pc:sldMkLst>
          <pc:docMk/>
          <pc:sldMk cId="3269156028" sldId="268"/>
        </pc:sldMkLst>
        <pc:spChg chg="mod">
          <ac:chgData name="Wawrzyniak, Chloe U." userId="1e6df874-8090-4650-9eab-158c9e9dc5e9" providerId="ADAL" clId="{6B058702-46F5-4044-9137-3961507431FF}" dt="2022-11-29T14:42:56.457" v="205" actId="20577"/>
          <ac:spMkLst>
            <pc:docMk/>
            <pc:sldMk cId="3269156028" sldId="268"/>
            <ac:spMk id="2" creationId="{FB539AAC-944C-79B2-3D99-E0A2531CC837}"/>
          </ac:spMkLst>
        </pc:spChg>
        <pc:spChg chg="mod">
          <ac:chgData name="Wawrzyniak, Chloe U." userId="1e6df874-8090-4650-9eab-158c9e9dc5e9" providerId="ADAL" clId="{6B058702-46F5-4044-9137-3961507431FF}" dt="2022-11-29T14:42:28.927" v="154" actId="207"/>
          <ac:spMkLst>
            <pc:docMk/>
            <pc:sldMk cId="3269156028" sldId="268"/>
            <ac:spMk id="3" creationId="{D1274C70-D925-79F1-F475-8256C48375DC}"/>
          </ac:spMkLst>
        </pc:spChg>
      </pc:sldChg>
      <pc:sldChg chg="addSp delSp modSp new mod">
        <pc:chgData name="Wawrzyniak, Chloe U." userId="1e6df874-8090-4650-9eab-158c9e9dc5e9" providerId="ADAL" clId="{6B058702-46F5-4044-9137-3961507431FF}" dt="2022-12-02T23:04:18.893" v="406" actId="20577"/>
        <pc:sldMkLst>
          <pc:docMk/>
          <pc:sldMk cId="3004920786" sldId="269"/>
        </pc:sldMkLst>
        <pc:spChg chg="del">
          <ac:chgData name="Wawrzyniak, Chloe U." userId="1e6df874-8090-4650-9eab-158c9e9dc5e9" providerId="ADAL" clId="{6B058702-46F5-4044-9137-3961507431FF}" dt="2022-12-02T23:03:30.987" v="258" actId="478"/>
          <ac:spMkLst>
            <pc:docMk/>
            <pc:sldMk cId="3004920786" sldId="269"/>
            <ac:spMk id="2" creationId="{86856BD6-9952-D10E-0646-DF03453BA3FE}"/>
          </ac:spMkLst>
        </pc:spChg>
        <pc:spChg chg="mod">
          <ac:chgData name="Wawrzyniak, Chloe U." userId="1e6df874-8090-4650-9eab-158c9e9dc5e9" providerId="ADAL" clId="{6B058702-46F5-4044-9137-3961507431FF}" dt="2022-12-02T23:04:18.893" v="406" actId="20577"/>
          <ac:spMkLst>
            <pc:docMk/>
            <pc:sldMk cId="3004920786" sldId="269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3:27.265" v="257" actId="20577"/>
          <ac:spMkLst>
            <pc:docMk/>
            <pc:sldMk cId="3004920786" sldId="269"/>
            <ac:spMk id="4" creationId="{3B6AD8D9-5419-CD82-9D8B-4321B5A60561}"/>
          </ac:spMkLst>
        </pc:spChg>
        <pc:picChg chg="add mod">
          <ac:chgData name="Wawrzyniak, Chloe U." userId="1e6df874-8090-4650-9eab-158c9e9dc5e9" providerId="ADAL" clId="{6B058702-46F5-4044-9137-3961507431FF}" dt="2022-12-02T23:03:39.331" v="261" actId="1076"/>
          <ac:picMkLst>
            <pc:docMk/>
            <pc:sldMk cId="3004920786" sldId="269"/>
            <ac:picMk id="1026" creationId="{CB154CE5-E715-32EE-83DF-914B96641048}"/>
          </ac:picMkLst>
        </pc:picChg>
      </pc:sldChg>
      <pc:sldChg chg="modSp add mod">
        <pc:chgData name="Wawrzyniak, Chloe U." userId="1e6df874-8090-4650-9eab-158c9e9dc5e9" providerId="ADAL" clId="{6B058702-46F5-4044-9137-3961507431FF}" dt="2022-12-02T23:04:37.915" v="448" actId="20577"/>
        <pc:sldMkLst>
          <pc:docMk/>
          <pc:sldMk cId="1783930057" sldId="270"/>
        </pc:sldMkLst>
        <pc:spChg chg="mod">
          <ac:chgData name="Wawrzyniak, Chloe U." userId="1e6df874-8090-4650-9eab-158c9e9dc5e9" providerId="ADAL" clId="{6B058702-46F5-4044-9137-3961507431FF}" dt="2022-12-02T23:04:37.915" v="448" actId="20577"/>
          <ac:spMkLst>
            <pc:docMk/>
            <pc:sldMk cId="1783930057" sldId="270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2T23:04:34.349" v="446" actId="20577"/>
          <ac:spMkLst>
            <pc:docMk/>
            <pc:sldMk cId="1783930057" sldId="270"/>
            <ac:spMk id="4" creationId="{3B6AD8D9-5419-CD82-9D8B-4321B5A60561}"/>
          </ac:spMkLst>
        </pc:spChg>
      </pc:sldChg>
      <pc:sldChg chg="addSp delSp modSp add">
        <pc:chgData name="Wawrzyniak, Chloe U." userId="1e6df874-8090-4650-9eab-158c9e9dc5e9" providerId="ADAL" clId="{6B058702-46F5-4044-9137-3961507431FF}" dt="2022-12-02T23:06:03.046" v="455" actId="20577"/>
        <pc:sldMkLst>
          <pc:docMk/>
          <pc:sldMk cId="4038661505" sldId="271"/>
        </pc:sldMkLst>
        <pc:spChg chg="mod">
          <ac:chgData name="Wawrzyniak, Chloe U." userId="1e6df874-8090-4650-9eab-158c9e9dc5e9" providerId="ADAL" clId="{6B058702-46F5-4044-9137-3961507431FF}" dt="2022-12-02T23:06:03.046" v="455" actId="20577"/>
          <ac:spMkLst>
            <pc:docMk/>
            <pc:sldMk cId="4038661505" sldId="271"/>
            <ac:spMk id="3" creationId="{5252DBAD-6ABE-9485-C1F3-AD4A58050BAC}"/>
          </ac:spMkLst>
        </pc:spChg>
        <pc:picChg chg="del">
          <ac:chgData name="Wawrzyniak, Chloe U." userId="1e6df874-8090-4650-9eab-158c9e9dc5e9" providerId="ADAL" clId="{6B058702-46F5-4044-9137-3961507431FF}" dt="2022-12-02T23:05:49.366" v="450" actId="478"/>
          <ac:picMkLst>
            <pc:docMk/>
            <pc:sldMk cId="4038661505" sldId="271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00.016" v="453" actId="1076"/>
          <ac:picMkLst>
            <pc:docMk/>
            <pc:sldMk cId="4038661505" sldId="271"/>
            <ac:picMk id="2050" creationId="{51FB7023-9FB5-6AC8-D1FF-01322BDB7D51}"/>
          </ac:picMkLst>
        </pc:picChg>
      </pc:sldChg>
      <pc:sldChg chg="addSp delSp modSp add mod ord replId">
        <pc:chgData name="Wawrzyniak, Chloe U." userId="1e6df874-8090-4650-9eab-158c9e9dc5e9" providerId="ADAL" clId="{6B058702-46F5-4044-9137-3961507431FF}" dt="2022-12-03T13:39:31.209" v="1139" actId="20577"/>
        <pc:sldMkLst>
          <pc:docMk/>
          <pc:sldMk cId="3071094907" sldId="272"/>
        </pc:sldMkLst>
        <pc:spChg chg="mod">
          <ac:chgData name="Wawrzyniak, Chloe U." userId="1e6df874-8090-4650-9eab-158c9e9dc5e9" providerId="ADAL" clId="{6B058702-46F5-4044-9137-3961507431FF}" dt="2022-12-02T23:06:23.993" v="462" actId="20577"/>
          <ac:spMkLst>
            <pc:docMk/>
            <pc:sldMk cId="3071094907" sldId="272"/>
            <ac:spMk id="3" creationId="{5252DBAD-6ABE-9485-C1F3-AD4A58050BAC}"/>
          </ac:spMkLst>
        </pc:spChg>
        <pc:spChg chg="mod">
          <ac:chgData name="Wawrzyniak, Chloe U." userId="1e6df874-8090-4650-9eab-158c9e9dc5e9" providerId="ADAL" clId="{6B058702-46F5-4044-9137-3961507431FF}" dt="2022-12-03T13:39:31.209" v="1139" actId="20577"/>
          <ac:spMkLst>
            <pc:docMk/>
            <pc:sldMk cId="3071094907" sldId="272"/>
            <ac:spMk id="4" creationId="{3B6AD8D9-5419-CD82-9D8B-4321B5A60561}"/>
          </ac:spMkLst>
        </pc:spChg>
        <pc:picChg chg="del">
          <ac:chgData name="Wawrzyniak, Chloe U." userId="1e6df874-8090-4650-9eab-158c9e9dc5e9" providerId="ADAL" clId="{6B058702-46F5-4044-9137-3961507431FF}" dt="2022-12-02T23:06:08.924" v="456" actId="478"/>
          <ac:picMkLst>
            <pc:docMk/>
            <pc:sldMk cId="3071094907" sldId="272"/>
            <ac:picMk id="1026" creationId="{CB154CE5-E715-32EE-83DF-914B96641048}"/>
          </ac:picMkLst>
        </pc:picChg>
        <pc:picChg chg="add mod">
          <ac:chgData name="Wawrzyniak, Chloe U." userId="1e6df874-8090-4650-9eab-158c9e9dc5e9" providerId="ADAL" clId="{6B058702-46F5-4044-9137-3961507431FF}" dt="2022-12-02T23:06:19.187" v="460" actId="14100"/>
          <ac:picMkLst>
            <pc:docMk/>
            <pc:sldMk cId="3071094907" sldId="272"/>
            <ac:picMk id="4098" creationId="{314C0C68-FF31-5CEF-B2E2-DD67D1EDCC86}"/>
          </ac:picMkLst>
        </pc:picChg>
      </pc:sldChg>
      <pc:sldChg chg="addSp delSp modSp new mod">
        <pc:chgData name="Wawrzyniak, Chloe U." userId="1e6df874-8090-4650-9eab-158c9e9dc5e9" providerId="ADAL" clId="{6B058702-46F5-4044-9137-3961507431FF}" dt="2022-12-02T23:11:08.874" v="732" actId="20577"/>
        <pc:sldMkLst>
          <pc:docMk/>
          <pc:sldMk cId="3891153556" sldId="273"/>
        </pc:sldMkLst>
        <pc:spChg chg="del">
          <ac:chgData name="Wawrzyniak, Chloe U." userId="1e6df874-8090-4650-9eab-158c9e9dc5e9" providerId="ADAL" clId="{6B058702-46F5-4044-9137-3961507431FF}" dt="2022-12-02T23:09:48.315" v="635" actId="3680"/>
          <ac:spMkLst>
            <pc:docMk/>
            <pc:sldMk cId="3891153556" sldId="273"/>
            <ac:spMk id="2" creationId="{DEAFDFE1-AA3C-1518-979E-A04B0A8D2A1B}"/>
          </ac:spMkLst>
        </pc:spChg>
        <pc:spChg chg="mod">
          <ac:chgData name="Wawrzyniak, Chloe U." userId="1e6df874-8090-4650-9eab-158c9e9dc5e9" providerId="ADAL" clId="{6B058702-46F5-4044-9137-3961507431FF}" dt="2022-12-02T23:10:30.539" v="708" actId="20577"/>
          <ac:spMkLst>
            <pc:docMk/>
            <pc:sldMk cId="3891153556" sldId="273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07:54.233" v="634" actId="20577"/>
          <ac:spMkLst>
            <pc:docMk/>
            <pc:sldMk cId="3891153556" sldId="273"/>
            <ac:spMk id="4" creationId="{E5087EC5-9D75-6DF5-7D58-F4529A7603D3}"/>
          </ac:spMkLst>
        </pc:spChg>
        <pc:graphicFrameChg chg="add mod ord modGraphic">
          <ac:chgData name="Wawrzyniak, Chloe U." userId="1e6df874-8090-4650-9eab-158c9e9dc5e9" providerId="ADAL" clId="{6B058702-46F5-4044-9137-3961507431FF}" dt="2022-12-02T23:11:08.874" v="732" actId="20577"/>
          <ac:graphicFrameMkLst>
            <pc:docMk/>
            <pc:sldMk cId="3891153556" sldId="273"/>
            <ac:graphicFrameMk id="5" creationId="{EE4DCD53-DDB4-0B89-79BB-0FABF000326E}"/>
          </ac:graphicFrameMkLst>
        </pc:graphicFrameChg>
      </pc:sldChg>
      <pc:sldChg chg="modSp add mod">
        <pc:chgData name="Wawrzyniak, Chloe U." userId="1e6df874-8090-4650-9eab-158c9e9dc5e9" providerId="ADAL" clId="{6B058702-46F5-4044-9137-3961507431FF}" dt="2022-12-02T23:12:20.929" v="783" actId="20577"/>
        <pc:sldMkLst>
          <pc:docMk/>
          <pc:sldMk cId="3892094571" sldId="274"/>
        </pc:sldMkLst>
        <pc:spChg chg="mod">
          <ac:chgData name="Wawrzyniak, Chloe U." userId="1e6df874-8090-4650-9eab-158c9e9dc5e9" providerId="ADAL" clId="{6B058702-46F5-4044-9137-3961507431FF}" dt="2022-12-02T23:12:20.929" v="783" actId="20577"/>
          <ac:spMkLst>
            <pc:docMk/>
            <pc:sldMk cId="3892094571" sldId="274"/>
            <ac:spMk id="3" creationId="{3B1487F9-0C93-B4DB-050E-0B856B02703D}"/>
          </ac:spMkLst>
        </pc:spChg>
        <pc:spChg chg="mod">
          <ac:chgData name="Wawrzyniak, Chloe U." userId="1e6df874-8090-4650-9eab-158c9e9dc5e9" providerId="ADAL" clId="{6B058702-46F5-4044-9137-3961507431FF}" dt="2022-12-02T23:12:17.428" v="781" actId="20577"/>
          <ac:spMkLst>
            <pc:docMk/>
            <pc:sldMk cId="3892094571" sldId="274"/>
            <ac:spMk id="4" creationId="{E5087EC5-9D75-6DF5-7D58-F4529A7603D3}"/>
          </ac:spMkLst>
        </pc:spChg>
      </pc:sldChg>
      <pc:sldChg chg="modSp new mod">
        <pc:chgData name="Wawrzyniak, Chloe U." userId="1e6df874-8090-4650-9eab-158c9e9dc5e9" providerId="ADAL" clId="{6B058702-46F5-4044-9137-3961507431FF}" dt="2022-12-02T23:13:32.490" v="852" actId="20577"/>
        <pc:sldMkLst>
          <pc:docMk/>
          <pc:sldMk cId="2704110249" sldId="275"/>
        </pc:sldMkLst>
        <pc:spChg chg="mod">
          <ac:chgData name="Wawrzyniak, Chloe U." userId="1e6df874-8090-4650-9eab-158c9e9dc5e9" providerId="ADAL" clId="{6B058702-46F5-4044-9137-3961507431FF}" dt="2022-12-02T23:13:01.085" v="791" actId="20577"/>
          <ac:spMkLst>
            <pc:docMk/>
            <pc:sldMk cId="2704110249" sldId="275"/>
            <ac:spMk id="2" creationId="{845BE6E8-22EC-F01B-0AA3-06F1FD483922}"/>
          </ac:spMkLst>
        </pc:spChg>
        <pc:spChg chg="mod">
          <ac:chgData name="Wawrzyniak, Chloe U." userId="1e6df874-8090-4650-9eab-158c9e9dc5e9" providerId="ADAL" clId="{6B058702-46F5-4044-9137-3961507431FF}" dt="2022-12-02T23:13:32.490" v="852" actId="20577"/>
          <ac:spMkLst>
            <pc:docMk/>
            <pc:sldMk cId="2704110249" sldId="275"/>
            <ac:spMk id="3" creationId="{C2726A29-07AD-3D8B-74EB-17C7E8CCA9D1}"/>
          </ac:spMkLst>
        </pc:spChg>
      </pc:sldChg>
      <pc:sldChg chg="modSp new mod">
        <pc:chgData name="Wawrzyniak, Chloe U." userId="1e6df874-8090-4650-9eab-158c9e9dc5e9" providerId="ADAL" clId="{6B058702-46F5-4044-9137-3961507431FF}" dt="2022-12-03T13:41:17.195" v="1156"/>
        <pc:sldMkLst>
          <pc:docMk/>
          <pc:sldMk cId="1461025080" sldId="276"/>
        </pc:sldMkLst>
        <pc:spChg chg="mod">
          <ac:chgData name="Wawrzyniak, Chloe U." userId="1e6df874-8090-4650-9eab-158c9e9dc5e9" providerId="ADAL" clId="{6B058702-46F5-4044-9137-3961507431FF}" dt="2022-12-03T13:41:08.227" v="1155"/>
          <ac:spMkLst>
            <pc:docMk/>
            <pc:sldMk cId="1461025080" sldId="276"/>
            <ac:spMk id="2" creationId="{D9B607A5-23C3-492F-2F88-B507A26541BE}"/>
          </ac:spMkLst>
        </pc:spChg>
        <pc:spChg chg="mod">
          <ac:chgData name="Wawrzyniak, Chloe U." userId="1e6df874-8090-4650-9eab-158c9e9dc5e9" providerId="ADAL" clId="{6B058702-46F5-4044-9137-3961507431FF}" dt="2022-12-03T13:41:17.195" v="1156"/>
          <ac:spMkLst>
            <pc:docMk/>
            <pc:sldMk cId="1461025080" sldId="276"/>
            <ac:spMk id="3" creationId="{4872E8B1-7291-2210-74B0-0034FF34F310}"/>
          </ac:spMkLst>
        </pc:spChg>
        <pc:spChg chg="mod">
          <ac:chgData name="Wawrzyniak, Chloe U." userId="1e6df874-8090-4650-9eab-158c9e9dc5e9" providerId="ADAL" clId="{6B058702-46F5-4044-9137-3961507431FF}" dt="2022-12-03T13:41:00.321" v="1154" actId="27636"/>
          <ac:spMkLst>
            <pc:docMk/>
            <pc:sldMk cId="1461025080" sldId="276"/>
            <ac:spMk id="4" creationId="{5A474AF7-8572-503E-F4D3-AF6FAE9C3219}"/>
          </ac:spMkLst>
        </pc:spChg>
      </pc:sldChg>
    </pc:docChg>
  </pc:docChgLst>
  <pc:docChgLst>
    <pc:chgData name="Wawrzyniak, Chloe U." userId="1e6df874-8090-4650-9eab-158c9e9dc5e9" providerId="ADAL" clId="{29DC37FA-2C74-42E9-B322-E7DB81A183FF}"/>
    <pc:docChg chg="delSld modSld">
      <pc:chgData name="Wawrzyniak, Chloe U." userId="1e6df874-8090-4650-9eab-158c9e9dc5e9" providerId="ADAL" clId="{29DC37FA-2C74-42E9-B322-E7DB81A183FF}" dt="2022-12-03T13:44:27.914" v="16" actId="47"/>
      <pc:docMkLst>
        <pc:docMk/>
      </pc:docMkLst>
      <pc:sldChg chg="modSp mod">
        <pc:chgData name="Wawrzyniak, Chloe U." userId="1e6df874-8090-4650-9eab-158c9e9dc5e9" providerId="ADAL" clId="{29DC37FA-2C74-42E9-B322-E7DB81A183FF}" dt="2022-12-03T13:44:12.195" v="4" actId="20577"/>
        <pc:sldMkLst>
          <pc:docMk/>
          <pc:sldMk cId="1081256495" sldId="258"/>
        </pc:sldMkLst>
        <pc:spChg chg="mod">
          <ac:chgData name="Wawrzyniak, Chloe U." userId="1e6df874-8090-4650-9eab-158c9e9dc5e9" providerId="ADAL" clId="{29DC37FA-2C74-42E9-B322-E7DB81A183FF}" dt="2022-12-03T13:44:12.195" v="4" actId="20577"/>
          <ac:spMkLst>
            <pc:docMk/>
            <pc:sldMk cId="1081256495" sldId="258"/>
            <ac:spMk id="2" creationId="{06D6583B-7ABB-D649-9A16-A4E06519CF05}"/>
          </ac:spMkLst>
        </pc:spChg>
      </pc:sldChg>
      <pc:sldChg chg="del">
        <pc:chgData name="Wawrzyniak, Chloe U." userId="1e6df874-8090-4650-9eab-158c9e9dc5e9" providerId="ADAL" clId="{29DC37FA-2C74-42E9-B322-E7DB81A183FF}" dt="2022-12-03T13:44:22.163" v="6" actId="47"/>
        <pc:sldMkLst>
          <pc:docMk/>
          <pc:sldMk cId="4098813502" sldId="264"/>
        </pc:sldMkLst>
      </pc:sldChg>
      <pc:sldChg chg="del">
        <pc:chgData name="Wawrzyniak, Chloe U." userId="1e6df874-8090-4650-9eab-158c9e9dc5e9" providerId="ADAL" clId="{29DC37FA-2C74-42E9-B322-E7DB81A183FF}" dt="2022-12-03T13:44:24.714" v="11" actId="47"/>
        <pc:sldMkLst>
          <pc:docMk/>
          <pc:sldMk cId="3364709512" sldId="265"/>
        </pc:sldMkLst>
      </pc:sldChg>
      <pc:sldChg chg="del">
        <pc:chgData name="Wawrzyniak, Chloe U." userId="1e6df874-8090-4650-9eab-158c9e9dc5e9" providerId="ADAL" clId="{29DC37FA-2C74-42E9-B322-E7DB81A183FF}" dt="2022-12-03T13:44:26.629" v="14" actId="47"/>
        <pc:sldMkLst>
          <pc:docMk/>
          <pc:sldMk cId="1518988339" sldId="266"/>
        </pc:sldMkLst>
      </pc:sldChg>
      <pc:sldChg chg="del">
        <pc:chgData name="Wawrzyniak, Chloe U." userId="1e6df874-8090-4650-9eab-158c9e9dc5e9" providerId="ADAL" clId="{29DC37FA-2C74-42E9-B322-E7DB81A183FF}" dt="2022-12-03T13:44:27.275" v="15" actId="47"/>
        <pc:sldMkLst>
          <pc:docMk/>
          <pc:sldMk cId="2791002203" sldId="267"/>
        </pc:sldMkLst>
      </pc:sldChg>
      <pc:sldChg chg="del">
        <pc:chgData name="Wawrzyniak, Chloe U." userId="1e6df874-8090-4650-9eab-158c9e9dc5e9" providerId="ADAL" clId="{29DC37FA-2C74-42E9-B322-E7DB81A183FF}" dt="2022-12-03T13:44:23.227" v="8" actId="47"/>
        <pc:sldMkLst>
          <pc:docMk/>
          <pc:sldMk cId="3004920786" sldId="269"/>
        </pc:sldMkLst>
      </pc:sldChg>
      <pc:sldChg chg="del">
        <pc:chgData name="Wawrzyniak, Chloe U." userId="1e6df874-8090-4650-9eab-158c9e9dc5e9" providerId="ADAL" clId="{29DC37FA-2C74-42E9-B322-E7DB81A183FF}" dt="2022-12-03T13:44:23.680" v="9" actId="47"/>
        <pc:sldMkLst>
          <pc:docMk/>
          <pc:sldMk cId="1783930057" sldId="270"/>
        </pc:sldMkLst>
      </pc:sldChg>
      <pc:sldChg chg="del">
        <pc:chgData name="Wawrzyniak, Chloe U." userId="1e6df874-8090-4650-9eab-158c9e9dc5e9" providerId="ADAL" clId="{29DC37FA-2C74-42E9-B322-E7DB81A183FF}" dt="2022-12-03T13:44:24.177" v="10" actId="47"/>
        <pc:sldMkLst>
          <pc:docMk/>
          <pc:sldMk cId="4038661505" sldId="271"/>
        </pc:sldMkLst>
      </pc:sldChg>
      <pc:sldChg chg="del">
        <pc:chgData name="Wawrzyniak, Chloe U." userId="1e6df874-8090-4650-9eab-158c9e9dc5e9" providerId="ADAL" clId="{29DC37FA-2C74-42E9-B322-E7DB81A183FF}" dt="2022-12-03T13:44:25.355" v="12" actId="47"/>
        <pc:sldMkLst>
          <pc:docMk/>
          <pc:sldMk cId="3071094907" sldId="272"/>
        </pc:sldMkLst>
      </pc:sldChg>
      <pc:sldChg chg="del">
        <pc:chgData name="Wawrzyniak, Chloe U." userId="1e6df874-8090-4650-9eab-158c9e9dc5e9" providerId="ADAL" clId="{29DC37FA-2C74-42E9-B322-E7DB81A183FF}" dt="2022-12-03T13:44:21.669" v="5" actId="47"/>
        <pc:sldMkLst>
          <pc:docMk/>
          <pc:sldMk cId="3891153556" sldId="273"/>
        </pc:sldMkLst>
      </pc:sldChg>
      <pc:sldChg chg="del">
        <pc:chgData name="Wawrzyniak, Chloe U." userId="1e6df874-8090-4650-9eab-158c9e9dc5e9" providerId="ADAL" clId="{29DC37FA-2C74-42E9-B322-E7DB81A183FF}" dt="2022-12-03T13:44:22.708" v="7" actId="47"/>
        <pc:sldMkLst>
          <pc:docMk/>
          <pc:sldMk cId="3892094571" sldId="274"/>
        </pc:sldMkLst>
      </pc:sldChg>
      <pc:sldChg chg="del">
        <pc:chgData name="Wawrzyniak, Chloe U." userId="1e6df874-8090-4650-9eab-158c9e9dc5e9" providerId="ADAL" clId="{29DC37FA-2C74-42E9-B322-E7DB81A183FF}" dt="2022-12-03T13:44:25.891" v="13" actId="47"/>
        <pc:sldMkLst>
          <pc:docMk/>
          <pc:sldMk cId="2704110249" sldId="275"/>
        </pc:sldMkLst>
      </pc:sldChg>
      <pc:sldChg chg="del">
        <pc:chgData name="Wawrzyniak, Chloe U." userId="1e6df874-8090-4650-9eab-158c9e9dc5e9" providerId="ADAL" clId="{29DC37FA-2C74-42E9-B322-E7DB81A183FF}" dt="2022-12-03T13:44:27.914" v="16" actId="47"/>
        <pc:sldMkLst>
          <pc:docMk/>
          <pc:sldMk cId="1461025080" sldId="276"/>
        </pc:sldMkLst>
      </pc:sldChg>
    </pc:docChg>
  </pc:docChgLst>
  <pc:docChgLst>
    <pc:chgData name="Wawrzyniak, Chloe U." userId="1e6df874-8090-4650-9eab-158c9e9dc5e9" providerId="ADAL" clId="{A2215676-0521-4413-907F-E5DA49949FA1}"/>
    <pc:docChg chg="addSld delSld modSld">
      <pc:chgData name="Wawrzyniak, Chloe U." userId="1e6df874-8090-4650-9eab-158c9e9dc5e9" providerId="ADAL" clId="{A2215676-0521-4413-907F-E5DA49949FA1}" dt="2023-06-19T20:59:29.137" v="14" actId="20577"/>
      <pc:docMkLst>
        <pc:docMk/>
      </pc:docMkLst>
      <pc:sldChg chg="modSp mod">
        <pc:chgData name="Wawrzyniak, Chloe U." userId="1e6df874-8090-4650-9eab-158c9e9dc5e9" providerId="ADAL" clId="{A2215676-0521-4413-907F-E5DA49949FA1}" dt="2023-06-19T20:41:50.435" v="0" actId="20577"/>
        <pc:sldMkLst>
          <pc:docMk/>
          <pc:sldMk cId="1103600569" sldId="260"/>
        </pc:sldMkLst>
        <pc:spChg chg="mod">
          <ac:chgData name="Wawrzyniak, Chloe U." userId="1e6df874-8090-4650-9eab-158c9e9dc5e9" providerId="ADAL" clId="{A2215676-0521-4413-907F-E5DA49949FA1}" dt="2023-06-19T20:41:50.435" v="0" actId="20577"/>
          <ac:spMkLst>
            <pc:docMk/>
            <pc:sldMk cId="1103600569" sldId="260"/>
            <ac:spMk id="5" creationId="{5DA83CDB-5284-852B-8BE4-FEF0DA164A97}"/>
          </ac:spMkLst>
        </pc:spChg>
      </pc:sldChg>
      <pc:sldChg chg="modSp">
        <pc:chgData name="Wawrzyniak, Chloe U." userId="1e6df874-8090-4650-9eab-158c9e9dc5e9" providerId="ADAL" clId="{A2215676-0521-4413-907F-E5DA49949FA1}" dt="2023-06-19T20:59:29.137" v="14" actId="20577"/>
        <pc:sldMkLst>
          <pc:docMk/>
          <pc:sldMk cId="3017100666" sldId="269"/>
        </pc:sldMkLst>
        <pc:spChg chg="mod">
          <ac:chgData name="Wawrzyniak, Chloe U." userId="1e6df874-8090-4650-9eab-158c9e9dc5e9" providerId="ADAL" clId="{A2215676-0521-4413-907F-E5DA49949FA1}" dt="2023-06-19T20:59:29.137" v="14" actId="20577"/>
          <ac:spMkLst>
            <pc:docMk/>
            <pc:sldMk cId="3017100666" sldId="269"/>
            <ac:spMk id="3" creationId="{23A88921-BE21-7774-E405-2FBDC72CB876}"/>
          </ac:spMkLst>
        </pc:spChg>
      </pc:sldChg>
      <pc:sldChg chg="del">
        <pc:chgData name="Wawrzyniak, Chloe U." userId="1e6df874-8090-4650-9eab-158c9e9dc5e9" providerId="ADAL" clId="{A2215676-0521-4413-907F-E5DA49949FA1}" dt="2023-06-19T20:58:56.829" v="3" actId="47"/>
        <pc:sldMkLst>
          <pc:docMk/>
          <pc:sldMk cId="1563559648" sldId="270"/>
        </pc:sldMkLst>
      </pc:sldChg>
      <pc:sldChg chg="del">
        <pc:chgData name="Wawrzyniak, Chloe U." userId="1e6df874-8090-4650-9eab-158c9e9dc5e9" providerId="ADAL" clId="{A2215676-0521-4413-907F-E5DA49949FA1}" dt="2023-06-19T20:58:57.697" v="4" actId="47"/>
        <pc:sldMkLst>
          <pc:docMk/>
          <pc:sldMk cId="2895268103" sldId="271"/>
        </pc:sldMkLst>
      </pc:sldChg>
      <pc:sldChg chg="modSp add">
        <pc:chgData name="Wawrzyniak, Chloe U." userId="1e6df874-8090-4650-9eab-158c9e9dc5e9" providerId="ADAL" clId="{A2215676-0521-4413-907F-E5DA49949FA1}" dt="2023-06-19T20:59:09.932" v="8" actId="20577"/>
        <pc:sldMkLst>
          <pc:docMk/>
          <pc:sldMk cId="2876301736" sldId="274"/>
        </pc:sldMkLst>
        <pc:spChg chg="mod">
          <ac:chgData name="Wawrzyniak, Chloe U." userId="1e6df874-8090-4650-9eab-158c9e9dc5e9" providerId="ADAL" clId="{A2215676-0521-4413-907F-E5DA49949FA1}" dt="2023-06-19T20:59:09.932" v="8" actId="20577"/>
          <ac:spMkLst>
            <pc:docMk/>
            <pc:sldMk cId="2876301736" sldId="274"/>
            <ac:spMk id="3" creationId="{23A88921-BE21-7774-E405-2FBDC72CB876}"/>
          </ac:spMkLst>
        </pc:spChg>
      </pc:sldChg>
      <pc:sldChg chg="modSp add">
        <pc:chgData name="Wawrzyniak, Chloe U." userId="1e6df874-8090-4650-9eab-158c9e9dc5e9" providerId="ADAL" clId="{A2215676-0521-4413-907F-E5DA49949FA1}" dt="2023-06-19T20:59:20.282" v="12" actId="20577"/>
        <pc:sldMkLst>
          <pc:docMk/>
          <pc:sldMk cId="2499781761" sldId="275"/>
        </pc:sldMkLst>
        <pc:spChg chg="mod">
          <ac:chgData name="Wawrzyniak, Chloe U." userId="1e6df874-8090-4650-9eab-158c9e9dc5e9" providerId="ADAL" clId="{A2215676-0521-4413-907F-E5DA49949FA1}" dt="2023-06-19T20:59:20.282" v="12" actId="20577"/>
          <ac:spMkLst>
            <pc:docMk/>
            <pc:sldMk cId="2499781761" sldId="275"/>
            <ac:spMk id="3" creationId="{23A88921-BE21-7774-E405-2FBDC72CB87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A2FFA-9519-E947-A77B-3629CB77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BA114-198C-2A45-8320-BA9851F6A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department / title name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C6B9B-694E-564C-ACDD-2B9AA1B3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757754-485B-A54B-B778-34B895C82A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22" y="0"/>
            <a:ext cx="12193471" cy="6858000"/>
          </a:xfrm>
          <a:prstGeom prst="rect">
            <a:avLst/>
          </a:prstGeom>
        </p:spPr>
      </p:pic>
      <p:sp>
        <p:nvSpPr>
          <p:cNvPr id="6" name="Title Placeholder 12">
            <a:extLst>
              <a:ext uri="{FF2B5EF4-FFF2-40B4-BE49-F238E27FC236}">
                <a16:creationId xmlns:a16="http://schemas.microsoft.com/office/drawing/2014/main" id="{6E5775B4-F0E7-4A48-BF5D-AF263FA2D6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7014" y="592266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B9DD850-EB65-E74F-922F-F4E9D2D6B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9376067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9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0"/>
            <a:ext cx="10218201" cy="44753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0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C2608-EBCA-CD43-998A-13A8FDB5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42C9E-A648-8948-B2CE-DAE4F9E9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90DC5-CC32-C048-B807-7FB3B1AB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734DBAE-BB9B-FD48-B664-5EB48F2D27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7A233D3F-0958-F94B-9E02-539A512A0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952" y="1324951"/>
            <a:ext cx="10218201" cy="21040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4E966E-9182-084D-80B5-B92D869636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357952" y="3538331"/>
            <a:ext cx="10218201" cy="2261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cap="none" baseline="0">
                <a:solidFill>
                  <a:srgbClr val="0033A0"/>
                </a:solidFill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Helvetica" pitchFamily="2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Helvetica" pitchFamily="2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E7D527-8190-E64C-BEDC-A9475A4B4D71}"/>
              </a:ext>
            </a:extLst>
          </p:cNvPr>
          <p:cNvCxnSpPr>
            <a:cxnSpLocks/>
          </p:cNvCxnSpPr>
          <p:nvPr userDrawn="1"/>
        </p:nvCxnSpPr>
        <p:spPr>
          <a:xfrm>
            <a:off x="1357952" y="3478102"/>
            <a:ext cx="10218201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43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2739CD-353B-494F-9F24-C779DF0FC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06" y="10044"/>
            <a:ext cx="12185294" cy="68534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A1A315-6C17-0B47-8B21-CEA03B2452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2" y="511114"/>
            <a:ext cx="4735772" cy="28769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transition </a:t>
            </a:r>
            <a:br>
              <a:rPr lang="en-US" dirty="0"/>
            </a:br>
            <a:r>
              <a:rPr lang="en-US" dirty="0"/>
              <a:t>slide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2A30D9-14CB-694B-8997-602B06B7E4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2" y="3898367"/>
            <a:ext cx="4735772" cy="15690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transition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2FB7-6D54-AC4D-83AE-3BD293BC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D7F5E-0CCF-9847-A64A-8EEA223F7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6D915-7298-9442-B8B6-23BFF06B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E84A9A-FCC3-2743-AF0D-8FB8A22F13B9}"/>
              </a:ext>
            </a:extLst>
          </p:cNvPr>
          <p:cNvCxnSpPr/>
          <p:nvPr userDrawn="1"/>
        </p:nvCxnSpPr>
        <p:spPr>
          <a:xfrm>
            <a:off x="2900149" y="3637129"/>
            <a:ext cx="777923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838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4C029-675D-7A44-A487-3FF32FE84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3360" y="1362654"/>
            <a:ext cx="5104263" cy="428751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A5E1BC-F6A3-EA4E-B3E5-A565CACB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7278" y="1362653"/>
            <a:ext cx="5213897" cy="428751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b="0" i="0">
                <a:solidFill>
                  <a:schemeClr val="tx1"/>
                </a:solidFill>
                <a:latin typeface="Helvetica" pitchFamily="2" charset="0"/>
              </a:defRPr>
            </a:lvl2pPr>
            <a:lvl3pPr>
              <a:defRPr b="0" i="0">
                <a:solidFill>
                  <a:schemeClr val="tx1"/>
                </a:solidFill>
                <a:latin typeface="Helvetica" pitchFamily="2" charset="0"/>
              </a:defRPr>
            </a:lvl3pPr>
            <a:lvl4pPr>
              <a:defRPr b="0" i="0">
                <a:solidFill>
                  <a:schemeClr val="tx1"/>
                </a:solidFill>
                <a:latin typeface="Helvetica" pitchFamily="2" charset="0"/>
              </a:defRPr>
            </a:lvl4pPr>
            <a:lvl5pPr>
              <a:defRPr b="0" i="0">
                <a:solidFill>
                  <a:schemeClr val="tx1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7EFA3F-52C7-CF4A-A535-1FCECBD1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F4374-907D-774A-B180-B77D5483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5CA39-6D57-0F49-BF1E-80F239C0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253A57B-4282-1B44-AADF-EEC2F031F5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6918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536C5-7AE9-514B-86BE-D8C6A4B253E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188863" y="1322797"/>
            <a:ext cx="5466325" cy="4375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 b="0" i="0">
                <a:latin typeface="Helvetica" pitchFamily="2" charset="0"/>
              </a:defRPr>
            </a:lvl2pPr>
            <a:lvl3pPr>
              <a:defRPr sz="2000" b="0" i="0">
                <a:latin typeface="Helvetica" pitchFamily="2" charset="0"/>
              </a:defRPr>
            </a:lvl3pPr>
            <a:lvl4pPr>
              <a:defRPr sz="1800" b="0" i="0">
                <a:latin typeface="Helvetica" pitchFamily="2" charset="0"/>
              </a:defRPr>
            </a:lvl4pPr>
            <a:lvl5pPr>
              <a:defRPr sz="1800" b="0" i="0">
                <a:latin typeface="Helvetica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PHOTO/Graphic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CD17435-89D2-1F4E-A337-D4EF05657D5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1220774" y="1322797"/>
            <a:ext cx="4803623" cy="4375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400" b="0" i="0" cap="none" baseline="0">
                <a:solidFill>
                  <a:srgbClr val="0033A0"/>
                </a:solidFill>
                <a:latin typeface="Georgia" panose="02040502050405020303" pitchFamily="18" charset="0"/>
              </a:defRPr>
            </a:lvl1pPr>
            <a:lvl2pPr marL="800080" indent="-342891" algn="l">
              <a:buFont typeface="Wingdings" pitchFamily="2" charset="2"/>
              <a:buChar char="§"/>
              <a:defRPr sz="2000" b="0" i="0">
                <a:solidFill>
                  <a:srgbClr val="0033A0"/>
                </a:solidFill>
                <a:latin typeface="Georgia" panose="02040502050405020303" pitchFamily="18" charset="0"/>
              </a:defRPr>
            </a:lvl2pPr>
            <a:lvl3pPr marL="1257269" indent="-342891" algn="l">
              <a:buFont typeface="Wingdings" pitchFamily="2" charset="2"/>
              <a:buChar char="§"/>
              <a:defRPr sz="1800" b="0" i="0">
                <a:solidFill>
                  <a:srgbClr val="0033A0"/>
                </a:solidFill>
                <a:latin typeface="Georgia" panose="02040502050405020303" pitchFamily="18" charset="0"/>
              </a:defRPr>
            </a:lvl3pPr>
            <a:lvl4pPr marL="1657309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4pPr>
            <a:lvl5pPr marL="2114498" indent="-285744" algn="l">
              <a:buFont typeface="Wingdings" pitchFamily="2" charset="2"/>
              <a:buChar char="§"/>
              <a:defRPr sz="1600" b="0" i="0">
                <a:solidFill>
                  <a:srgbClr val="0033A0"/>
                </a:solidFill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78C06CC2-3B19-CD43-9048-86377FCDC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502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B5DD81-E099-1941-8E8F-13B5792E7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E51C2-51D1-2844-8B92-1AB1C256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CC5F9-6DC8-594D-8441-39AD7AEAC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D3283B63-1EA6-2245-9DAF-A3393D2DA2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1000" y="177422"/>
            <a:ext cx="11299785" cy="5946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kern="1300" baseline="0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18442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3C27E90-5757-B245-A791-7CA09E196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2C740-F8C1-FF46-8CA9-BD5F4BF0A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Helvetica" pitchFamily="2" charset="0"/>
              </a:defRPr>
            </a:lvl1pPr>
          </a:lstStyle>
          <a:p>
            <a:fld id="{7DE54394-0A55-9E4B-9093-4E3BE26D1CC3}" type="datetimeFigureOut">
              <a:rPr lang="en-US" smtClean="0"/>
              <a:pPr/>
              <a:t>6/19/2023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1F79D-61BE-A741-9261-0739EE055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69ACF0-3D9F-FB45-A2F7-2DEB25642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B8CB-D56F-2744-807F-154426EF1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03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75A66-0C4D-E74B-A752-506B36EEDE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317707" y="6183318"/>
            <a:ext cx="9331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DE54394-0A55-9E4B-9093-4E3BE26D1CC3}" type="datetimeFigureOut">
              <a:rPr lang="en-US" smtClean="0">
                <a:latin typeface="Helvetica" pitchFamily="2" charset="0"/>
              </a:rPr>
              <a:pPr/>
              <a:t>6/19/2023</a:t>
            </a:fld>
            <a:endParaRPr lang="en-US" dirty="0">
              <a:latin typeface="Helvetica" pitchFamily="2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37071-1953-F449-9911-5C43C3CE9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57100" y="6183318"/>
            <a:ext cx="73766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Add department / title name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4E634-0D26-394D-BB12-B982CDF63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0622" y="6183318"/>
            <a:ext cx="460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 baseline="0">
                <a:solidFill>
                  <a:schemeClr val="tx1"/>
                </a:solidFill>
                <a:latin typeface="Helvetica" pitchFamily="2" charset="0"/>
              </a:defRPr>
            </a:lvl1pPr>
          </a:lstStyle>
          <a:p>
            <a:fld id="{8A16B8CB-D56F-2744-807F-154426EF1D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>
            <a:extLst>
              <a:ext uri="{FF2B5EF4-FFF2-40B4-BE49-F238E27FC236}">
                <a16:creationId xmlns:a16="http://schemas.microsoft.com/office/drawing/2014/main" id="{F49C8A26-9D16-E04A-980E-5DD0108F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460" y="585442"/>
            <a:ext cx="10515600" cy="44248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DF2674-7339-C84F-B2D7-B4544D96B62B}"/>
              </a:ext>
            </a:extLst>
          </p:cNvPr>
          <p:cNvCxnSpPr/>
          <p:nvPr userDrawn="1"/>
        </p:nvCxnSpPr>
        <p:spPr>
          <a:xfrm>
            <a:off x="11250866" y="6183318"/>
            <a:ext cx="0" cy="36512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CF36C05F-ED3A-A549-A054-FE051762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8461" y="5127686"/>
            <a:ext cx="10494626" cy="8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33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49" r:id="rId4"/>
    <p:sldLayoutId id="2147483652" r:id="rId5"/>
    <p:sldLayoutId id="2147483656" r:id="rId6"/>
    <p:sldLayoutId id="2147483660" r:id="rId7"/>
    <p:sldLayoutId id="2147483659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b="0" i="0" kern="1200" cap="none" baseline="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Tx/>
        <a:buNone/>
        <a:defRPr sz="2400" b="0" i="0" kern="1200" cap="none" baseline="0">
          <a:solidFill>
            <a:schemeClr val="bg1">
              <a:lumMod val="75000"/>
            </a:schemeClr>
          </a:solidFill>
          <a:latin typeface="Georgia" panose="02040502050405020303" pitchFamily="18" charset="0"/>
          <a:ea typeface="+mn-ea"/>
          <a:cs typeface="+mn-cs"/>
        </a:defRPr>
      </a:lvl1pPr>
      <a:lvl2pPr marL="457189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914377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371566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1828754" indent="0" algn="ctr" defTabSz="914377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6583B-7ABB-D649-9A16-A4E06519C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014" y="592266"/>
            <a:ext cx="5230435" cy="4424856"/>
          </a:xfrm>
        </p:spPr>
        <p:txBody>
          <a:bodyPr/>
          <a:lstStyle/>
          <a:p>
            <a:r>
              <a:rPr lang="en-US" dirty="0"/>
              <a:t>Rational Functions – End Behavior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10A7D-1E10-7946-97B3-1BB961678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00" y="5059446"/>
            <a:ext cx="5217349" cy="80459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Dr. Chloe Urbanski Wawrzyniak</a:t>
            </a:r>
          </a:p>
          <a:p>
            <a:r>
              <a:rPr lang="en-US" dirty="0"/>
              <a:t>ChloeUWawrzyniak@uky.edu</a:t>
            </a:r>
          </a:p>
        </p:txBody>
      </p:sp>
    </p:spTree>
    <p:extLst>
      <p:ext uri="{BB962C8B-B14F-4D97-AF65-F5344CB8AC3E}">
        <p14:creationId xmlns:p14="http://schemas.microsoft.com/office/powerpoint/2010/main" val="1081256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D3EAA4-CBDD-B624-D427-F8EFFC92AEF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A83CDB-5284-852B-8BE4-FEF0DA164A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Office Hours:</a:t>
            </a:r>
          </a:p>
          <a:p>
            <a:r>
              <a:rPr lang="en-US" dirty="0"/>
              <a:t>Patterson Office Tower (POT) 703</a:t>
            </a:r>
          </a:p>
          <a:p>
            <a:endParaRPr lang="en-US" dirty="0"/>
          </a:p>
          <a:p>
            <a:r>
              <a:rPr lang="en-US" dirty="0"/>
              <a:t>Email: ChloeUWawrzyniak@uky.edu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F90F96-117E-9E40-8068-B7D18CB4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</p:spTree>
    <p:extLst>
      <p:ext uri="{BB962C8B-B14F-4D97-AF65-F5344CB8AC3E}">
        <p14:creationId xmlns:p14="http://schemas.microsoft.com/office/powerpoint/2010/main" val="1103600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7E371A-8D61-25E4-C6E7-59BFE1F5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iClicker: Review Question (multiple-choice)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57952" y="1324951"/>
                <a:ext cx="10218201" cy="594602"/>
              </a:xfrm>
            </p:spPr>
            <p:txBody>
              <a:bodyPr/>
              <a:lstStyle/>
              <a:p>
                <a:r>
                  <a:rPr lang="en-US" dirty="0"/>
                  <a:t>What is the end behavior of the polynomial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=7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dirty="0"/>
                  <a:t>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B073BE9-7CB5-F8E0-3598-97226C6684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57952" y="1324951"/>
                <a:ext cx="10218201" cy="594602"/>
              </a:xfrm>
              <a:blipFill>
                <a:blip r:embed="rId2"/>
                <a:stretch>
                  <a:fillRect l="-955" t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id="{6185B002-17DC-60D4-08D1-821E2E657C5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563755" y="1881440"/>
              <a:ext cx="9682923" cy="18288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42888">
                      <a:extLst>
                        <a:ext uri="{9D8B030D-6E8A-4147-A177-3AD203B41FA5}">
                          <a16:colId xmlns:a16="http://schemas.microsoft.com/office/drawing/2014/main" val="3110909882"/>
                        </a:ext>
                      </a:extLst>
                    </a:gridCol>
                    <a:gridCol w="1638852">
                      <a:extLst>
                        <a:ext uri="{9D8B030D-6E8A-4147-A177-3AD203B41FA5}">
                          <a16:colId xmlns:a16="http://schemas.microsoft.com/office/drawing/2014/main" val="926083700"/>
                        </a:ext>
                      </a:extLst>
                    </a:gridCol>
                    <a:gridCol w="1934818">
                      <a:extLst>
                        <a:ext uri="{9D8B030D-6E8A-4147-A177-3AD203B41FA5}">
                          <a16:colId xmlns:a16="http://schemas.microsoft.com/office/drawing/2014/main" val="96564023"/>
                        </a:ext>
                      </a:extLst>
                    </a:gridCol>
                    <a:gridCol w="2986157">
                      <a:extLst>
                        <a:ext uri="{9D8B030D-6E8A-4147-A177-3AD203B41FA5}">
                          <a16:colId xmlns:a16="http://schemas.microsoft.com/office/drawing/2014/main" val="3859912212"/>
                        </a:ext>
                      </a:extLst>
                    </a:gridCol>
                    <a:gridCol w="1780208">
                      <a:extLst>
                        <a:ext uri="{9D8B030D-6E8A-4147-A177-3AD203B41FA5}">
                          <a16:colId xmlns:a16="http://schemas.microsoft.com/office/drawing/2014/main" val="147839972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dirty="0"/>
                            <a:t>A.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As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oMath>
                          </a14:m>
                          <a:r>
                            <a:rPr lang="en-US" sz="2400" dirty="0"/>
                            <a:t>,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400" dirty="0"/>
                            <a:t>And as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→−∞</m:t>
                              </m:r>
                            </m:oMath>
                          </a14:m>
                          <a:r>
                            <a:rPr lang="en-US" sz="2400" dirty="0"/>
                            <a:t>,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2439763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dirty="0"/>
                            <a:t>B.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/>
                            <a:t>As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oMath>
                          </a14:m>
                          <a:r>
                            <a:rPr lang="en-US" sz="2400" dirty="0"/>
                            <a:t>,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/>
                            <a:t>And as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→−∞</m:t>
                              </m:r>
                            </m:oMath>
                          </a14:m>
                          <a:r>
                            <a:rPr lang="en-US" sz="2400" dirty="0"/>
                            <a:t>,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→−∞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683368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dirty="0"/>
                            <a:t>C.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/>
                            <a:t>As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oMath>
                          </a14:m>
                          <a:r>
                            <a:rPr lang="en-US" sz="2400" dirty="0"/>
                            <a:t>,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→−∞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/>
                            <a:t>And as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→−∞</m:t>
                              </m:r>
                            </m:oMath>
                          </a14:m>
                          <a:r>
                            <a:rPr lang="en-US" sz="2400" dirty="0"/>
                            <a:t>,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7538379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dirty="0"/>
                            <a:t>D.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/>
                            <a:t>As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oMath>
                          </a14:m>
                          <a:r>
                            <a:rPr lang="en-US" sz="2400" dirty="0"/>
                            <a:t>,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→−∞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400" dirty="0"/>
                            <a:t>And as 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→−∞</m:t>
                              </m:r>
                            </m:oMath>
                          </a14:m>
                          <a:r>
                            <a:rPr lang="en-US" sz="2400" dirty="0"/>
                            <a:t>,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→−∞</m:t>
                              </m:r>
                            </m:oMath>
                          </a14:m>
                          <a:r>
                            <a:rPr lang="en-US" sz="2400" dirty="0"/>
                            <a:t>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79750764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id="{6185B002-17DC-60D4-08D1-821E2E657C5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563755" y="1881440"/>
              <a:ext cx="9682923" cy="18288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42888">
                      <a:extLst>
                        <a:ext uri="{9D8B030D-6E8A-4147-A177-3AD203B41FA5}">
                          <a16:colId xmlns:a16="http://schemas.microsoft.com/office/drawing/2014/main" val="3110909882"/>
                        </a:ext>
                      </a:extLst>
                    </a:gridCol>
                    <a:gridCol w="1638852">
                      <a:extLst>
                        <a:ext uri="{9D8B030D-6E8A-4147-A177-3AD203B41FA5}">
                          <a16:colId xmlns:a16="http://schemas.microsoft.com/office/drawing/2014/main" val="926083700"/>
                        </a:ext>
                      </a:extLst>
                    </a:gridCol>
                    <a:gridCol w="1934818">
                      <a:extLst>
                        <a:ext uri="{9D8B030D-6E8A-4147-A177-3AD203B41FA5}">
                          <a16:colId xmlns:a16="http://schemas.microsoft.com/office/drawing/2014/main" val="96564023"/>
                        </a:ext>
                      </a:extLst>
                    </a:gridCol>
                    <a:gridCol w="2986157">
                      <a:extLst>
                        <a:ext uri="{9D8B030D-6E8A-4147-A177-3AD203B41FA5}">
                          <a16:colId xmlns:a16="http://schemas.microsoft.com/office/drawing/2014/main" val="3859912212"/>
                        </a:ext>
                      </a:extLst>
                    </a:gridCol>
                    <a:gridCol w="1780208">
                      <a:extLst>
                        <a:ext uri="{9D8B030D-6E8A-4147-A177-3AD203B41FA5}">
                          <a16:colId xmlns:a16="http://schemas.microsoft.com/office/drawing/2014/main" val="1478399725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dirty="0"/>
                            <a:t>A.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1784" t="-8000" r="-409294" b="-3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53774" t="-8000" r="-246226" b="-3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64694" t="-8000" r="-59796" b="-3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44178" t="-8000" r="-342" b="-3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43976304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dirty="0"/>
                            <a:t>B.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1784" t="-106579" r="-409294" b="-2289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53774" t="-106579" r="-246226" b="-2289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64694" t="-106579" r="-59796" b="-2289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44178" t="-106579" r="-342" b="-2289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833685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dirty="0"/>
                            <a:t>C.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1784" t="-209333" r="-409294" b="-1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53774" t="-209333" r="-246226" b="-1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64694" t="-209333" r="-59796" b="-1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44178" t="-209333" r="-342" b="-13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38379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400" dirty="0"/>
                            <a:t>D.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81784" t="-309333" r="-409294" b="-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53774" t="-309333" r="-246226" b="-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64694" t="-309333" r="-59796" b="-3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44178" t="-309333" r="-342" b="-3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9750764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48160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CBE96CB-6BC1-4392-3EC0-44954217D17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Step 1:</a:t>
            </a:r>
          </a:p>
          <a:p>
            <a:endParaRPr lang="en-US" dirty="0"/>
          </a:p>
          <a:p>
            <a:r>
              <a:rPr lang="en-US" dirty="0"/>
              <a:t>Step 2:</a:t>
            </a:r>
          </a:p>
          <a:p>
            <a:endParaRPr lang="en-US" dirty="0"/>
          </a:p>
          <a:p>
            <a:r>
              <a:rPr lang="en-US" dirty="0"/>
              <a:t>Step 3: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F8ABAC-911A-B70C-F299-3CEA4210E7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Three cases for step 3: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25F628-F2DD-22C7-3D17-51E61EB05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Behavior of Rational Functions: Same 3 Steps</a:t>
            </a:r>
          </a:p>
        </p:txBody>
      </p:sp>
    </p:spTree>
    <p:extLst>
      <p:ext uri="{BB962C8B-B14F-4D97-AF65-F5344CB8AC3E}">
        <p14:creationId xmlns:p14="http://schemas.microsoft.com/office/powerpoint/2010/main" val="3705637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08A20-F1E4-8844-94B3-A9AA3966B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A88921-BE21-7774-E405-2FBDC72CB87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Determine the end behavior of the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+9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dirty="0"/>
                  <a:t>. If it has a horizontal asymptote, write its equation.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A88921-BE21-7774-E405-2FBDC72CB8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7100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08A20-F1E4-8844-94B3-A9AA3966B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A88921-BE21-7774-E405-2FBDC72CB87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Determine the end behavior of the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+9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dirty="0"/>
                  <a:t>. If it has a horizontal asymptote, write its equation.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A88921-BE21-7774-E405-2FBDC72CB8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6301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08A20-F1E4-8844-94B3-A9AA3966B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A88921-BE21-7774-E405-2FBDC72CB87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Determine the end behavior of the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+9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dirty="0"/>
                  <a:t>. If it has a horizontal asymptote, write its equation.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A88921-BE21-7774-E405-2FBDC72CB87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9781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9AAC-944C-79B2-3D99-E0A2531CC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 on the desmos worksheet. Submit the last slide to Canvas for a grade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74C70-D925-79F1-F475-8256C48375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2" y="3898366"/>
            <a:ext cx="4735772" cy="1885745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If you finish early: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homework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Work on upcoming preview assignments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Study for upcoming quizzes</a:t>
            </a:r>
          </a:p>
        </p:txBody>
      </p:sp>
    </p:spTree>
    <p:extLst>
      <p:ext uri="{BB962C8B-B14F-4D97-AF65-F5344CB8AC3E}">
        <p14:creationId xmlns:p14="http://schemas.microsoft.com/office/powerpoint/2010/main" val="3269156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K Brand Color Set">
      <a:dk1>
        <a:srgbClr val="0033A0"/>
      </a:dk1>
      <a:lt1>
        <a:srgbClr val="FFFFFF"/>
      </a:lt1>
      <a:dk2>
        <a:srgbClr val="1B365D"/>
      </a:dk2>
      <a:lt2>
        <a:srgbClr val="DCDDDE"/>
      </a:lt2>
      <a:accent1>
        <a:srgbClr val="1E8AFF"/>
      </a:accent1>
      <a:accent2>
        <a:srgbClr val="FFA360"/>
      </a:accent2>
      <a:accent3>
        <a:srgbClr val="4CBCC0"/>
      </a:accent3>
      <a:accent4>
        <a:srgbClr val="FFC000"/>
      </a:accent4>
      <a:accent5>
        <a:srgbClr val="B1C9E8"/>
      </a:accent5>
      <a:accent6>
        <a:srgbClr val="D6D2C3"/>
      </a:accent6>
      <a:hlink>
        <a:srgbClr val="0C3AA7"/>
      </a:hlink>
      <a:folHlink>
        <a:srgbClr val="22477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 classic power point template" id="{6881C06C-4D95-1D4A-A2F3-8166356390FD}" vid="{24135B83-751D-EC43-AADD-F84AB8CE5D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UK classic powerpoint template 16x9 - Copy</Template>
  <TotalTime>958</TotalTime>
  <Words>248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Cambria Math</vt:lpstr>
      <vt:lpstr>Georgia</vt:lpstr>
      <vt:lpstr>Helvetica</vt:lpstr>
      <vt:lpstr>Wingdings</vt:lpstr>
      <vt:lpstr>Office Theme</vt:lpstr>
      <vt:lpstr>Rational Functions – End Behavior</vt:lpstr>
      <vt:lpstr>Announcements</vt:lpstr>
      <vt:lpstr>iClicker: Review Question (multiple-choice)</vt:lpstr>
      <vt:lpstr>End Behavior of Rational Functions: Same 3 Steps</vt:lpstr>
      <vt:lpstr>Example</vt:lpstr>
      <vt:lpstr>Example</vt:lpstr>
      <vt:lpstr>Example</vt:lpstr>
      <vt:lpstr>Work on the desmos worksheet. Submit the last slide to Canvas for a grade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 Notation: Tables, Graphs, and Algebra Outside</dc:title>
  <dc:creator>Wawrzyniak, Chloe U.</dc:creator>
  <cp:lastModifiedBy>Wawrzyniak, Chloe U.</cp:lastModifiedBy>
  <cp:revision>1</cp:revision>
  <dcterms:created xsi:type="dcterms:W3CDTF">2022-11-29T14:34:55Z</dcterms:created>
  <dcterms:modified xsi:type="dcterms:W3CDTF">2023-06-19T20:59:40Z</dcterms:modified>
</cp:coreProperties>
</file>