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3" r:id="rId4"/>
    <p:sldId id="273" r:id="rId5"/>
    <p:sldId id="272" r:id="rId6"/>
    <p:sldId id="269" r:id="rId7"/>
    <p:sldId id="270" r:id="rId8"/>
    <p:sldId id="271" r:id="rId9"/>
    <p:sldId id="274" r:id="rId10"/>
    <p:sldId id="27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9D8192-EED3-4D02-B369-0E20C00262A5}" v="1" dt="2023-06-22T14:03:22.0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2A7B20E6-B7CD-481A-B48F-3AA0E4ADF788}"/>
    <pc:docChg chg="custSel addSld modSld">
      <pc:chgData name="Wawrzyniak, Chloe U." userId="1e6df874-8090-4650-9eab-158c9e9dc5e9" providerId="ADAL" clId="{2A7B20E6-B7CD-481A-B48F-3AA0E4ADF788}" dt="2023-03-27T15:23:23.668" v="533" actId="20577"/>
      <pc:docMkLst>
        <pc:docMk/>
      </pc:docMkLst>
      <pc:sldChg chg="modSp mod">
        <pc:chgData name="Wawrzyniak, Chloe U." userId="1e6df874-8090-4650-9eab-158c9e9dc5e9" providerId="ADAL" clId="{2A7B20E6-B7CD-481A-B48F-3AA0E4ADF788}" dt="2022-12-17T20:12:27.666" v="3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A7B20E6-B7CD-481A-B48F-3AA0E4ADF788}" dt="2022-12-17T20:12:27.666" v="3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2A7B20E6-B7CD-481A-B48F-3AA0E4ADF788}" dt="2023-03-24T12:06:06.867" v="25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2A7B20E6-B7CD-481A-B48F-3AA0E4ADF788}" dt="2023-03-24T12:06:06.867" v="25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2A7B20E6-B7CD-481A-B48F-3AA0E4ADF788}" dt="2023-03-24T12:08:01.333" v="338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2A7B20E6-B7CD-481A-B48F-3AA0E4ADF788}" dt="2023-03-24T12:07:33.885" v="332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2A7B20E6-B7CD-481A-B48F-3AA0E4ADF788}" dt="2023-03-24T12:08:01.333" v="338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delSp modSp new mod">
        <pc:chgData name="Wawrzyniak, Chloe U." userId="1e6df874-8090-4650-9eab-158c9e9dc5e9" providerId="ADAL" clId="{2A7B20E6-B7CD-481A-B48F-3AA0E4ADF788}" dt="2022-12-17T20:13:11.878" v="103" actId="478"/>
        <pc:sldMkLst>
          <pc:docMk/>
          <pc:sldMk cId="1416226424" sldId="269"/>
        </pc:sldMkLst>
        <pc:spChg chg="mod">
          <ac:chgData name="Wawrzyniak, Chloe U." userId="1e6df874-8090-4650-9eab-158c9e9dc5e9" providerId="ADAL" clId="{2A7B20E6-B7CD-481A-B48F-3AA0E4ADF788}" dt="2022-12-17T20:12:37.650" v="69" actId="20577"/>
          <ac:spMkLst>
            <pc:docMk/>
            <pc:sldMk cId="1416226424" sldId="269"/>
            <ac:spMk id="2" creationId="{6FA3D85D-687D-702A-56CD-350AD497BDF1}"/>
          </ac:spMkLst>
        </pc:spChg>
        <pc:spChg chg="mod">
          <ac:chgData name="Wawrzyniak, Chloe U." userId="1e6df874-8090-4650-9eab-158c9e9dc5e9" providerId="ADAL" clId="{2A7B20E6-B7CD-481A-B48F-3AA0E4ADF788}" dt="2022-12-17T20:12:55.599" v="102" actId="20577"/>
          <ac:spMkLst>
            <pc:docMk/>
            <pc:sldMk cId="1416226424" sldId="269"/>
            <ac:spMk id="3" creationId="{212A5B8D-6724-1F30-6A5F-9D504E28420B}"/>
          </ac:spMkLst>
        </pc:spChg>
        <pc:graphicFrameChg chg="del">
          <ac:chgData name="Wawrzyniak, Chloe U." userId="1e6df874-8090-4650-9eab-158c9e9dc5e9" providerId="ADAL" clId="{2A7B20E6-B7CD-481A-B48F-3AA0E4ADF788}" dt="2022-12-17T20:13:11.878" v="103" actId="478"/>
          <ac:graphicFrameMkLst>
            <pc:docMk/>
            <pc:sldMk cId="1416226424" sldId="269"/>
            <ac:graphicFrameMk id="4" creationId="{A3AD362A-D45B-01A0-8E1B-35049598A30F}"/>
          </ac:graphicFrameMkLst>
        </pc:graphicFrameChg>
      </pc:sldChg>
      <pc:sldChg chg="modSp add mod">
        <pc:chgData name="Wawrzyniak, Chloe U." userId="1e6df874-8090-4650-9eab-158c9e9dc5e9" providerId="ADAL" clId="{2A7B20E6-B7CD-481A-B48F-3AA0E4ADF788}" dt="2022-12-17T20:16:10.525" v="123" actId="20577"/>
        <pc:sldMkLst>
          <pc:docMk/>
          <pc:sldMk cId="742805579" sldId="270"/>
        </pc:sldMkLst>
        <pc:spChg chg="mod">
          <ac:chgData name="Wawrzyniak, Chloe U." userId="1e6df874-8090-4650-9eab-158c9e9dc5e9" providerId="ADAL" clId="{2A7B20E6-B7CD-481A-B48F-3AA0E4ADF788}" dt="2022-12-17T20:16:10.525" v="123" actId="20577"/>
          <ac:spMkLst>
            <pc:docMk/>
            <pc:sldMk cId="742805579" sldId="270"/>
            <ac:spMk id="3" creationId="{212A5B8D-6724-1F30-6A5F-9D504E28420B}"/>
          </ac:spMkLst>
        </pc:spChg>
      </pc:sldChg>
      <pc:sldChg chg="modSp new mod">
        <pc:chgData name="Wawrzyniak, Chloe U." userId="1e6df874-8090-4650-9eab-158c9e9dc5e9" providerId="ADAL" clId="{2A7B20E6-B7CD-481A-B48F-3AA0E4ADF788}" dt="2022-12-17T20:16:40.937" v="164" actId="20577"/>
        <pc:sldMkLst>
          <pc:docMk/>
          <pc:sldMk cId="2252763412" sldId="271"/>
        </pc:sldMkLst>
        <pc:spChg chg="mod">
          <ac:chgData name="Wawrzyniak, Chloe U." userId="1e6df874-8090-4650-9eab-158c9e9dc5e9" providerId="ADAL" clId="{2A7B20E6-B7CD-481A-B48F-3AA0E4ADF788}" dt="2022-12-17T20:16:18.847" v="135" actId="20577"/>
          <ac:spMkLst>
            <pc:docMk/>
            <pc:sldMk cId="2252763412" sldId="271"/>
            <ac:spMk id="2" creationId="{98B81448-3A23-ACFD-38A1-0D168D90730B}"/>
          </ac:spMkLst>
        </pc:spChg>
        <pc:spChg chg="mod">
          <ac:chgData name="Wawrzyniak, Chloe U." userId="1e6df874-8090-4650-9eab-158c9e9dc5e9" providerId="ADAL" clId="{2A7B20E6-B7CD-481A-B48F-3AA0E4ADF788}" dt="2022-12-17T20:16:40.937" v="164" actId="20577"/>
          <ac:spMkLst>
            <pc:docMk/>
            <pc:sldMk cId="2252763412" sldId="271"/>
            <ac:spMk id="3" creationId="{60227FCF-962F-E3BD-B9D1-4EBB31AFB397}"/>
          </ac:spMkLst>
        </pc:spChg>
      </pc:sldChg>
      <pc:sldChg chg="modSp new mod">
        <pc:chgData name="Wawrzyniak, Chloe U." userId="1e6df874-8090-4650-9eab-158c9e9dc5e9" providerId="ADAL" clId="{2A7B20E6-B7CD-481A-B48F-3AA0E4ADF788}" dt="2023-03-24T12:07:11.532" v="322" actId="20577"/>
        <pc:sldMkLst>
          <pc:docMk/>
          <pc:sldMk cId="1635162238" sldId="272"/>
        </pc:sldMkLst>
        <pc:spChg chg="mod">
          <ac:chgData name="Wawrzyniak, Chloe U." userId="1e6df874-8090-4650-9eab-158c9e9dc5e9" providerId="ADAL" clId="{2A7B20E6-B7CD-481A-B48F-3AA0E4ADF788}" dt="2023-03-24T12:06:50.876" v="293" actId="20577"/>
          <ac:spMkLst>
            <pc:docMk/>
            <pc:sldMk cId="1635162238" sldId="272"/>
            <ac:spMk id="2" creationId="{8E21E619-3FDE-87E7-07D4-7262A465FFC9}"/>
          </ac:spMkLst>
        </pc:spChg>
        <pc:spChg chg="mod">
          <ac:chgData name="Wawrzyniak, Chloe U." userId="1e6df874-8090-4650-9eab-158c9e9dc5e9" providerId="ADAL" clId="{2A7B20E6-B7CD-481A-B48F-3AA0E4ADF788}" dt="2023-03-24T12:07:11.532" v="322" actId="20577"/>
          <ac:spMkLst>
            <pc:docMk/>
            <pc:sldMk cId="1635162238" sldId="272"/>
            <ac:spMk id="3" creationId="{D5185321-DD23-4FDE-2519-153A55CFD764}"/>
          </ac:spMkLst>
        </pc:spChg>
        <pc:spChg chg="mod">
          <ac:chgData name="Wawrzyniak, Chloe U." userId="1e6df874-8090-4650-9eab-158c9e9dc5e9" providerId="ADAL" clId="{2A7B20E6-B7CD-481A-B48F-3AA0E4ADF788}" dt="2023-03-24T12:06:29.847" v="266" actId="20577"/>
          <ac:spMkLst>
            <pc:docMk/>
            <pc:sldMk cId="1635162238" sldId="272"/>
            <ac:spMk id="4" creationId="{4AE15A50-EF69-037A-36D7-C27F5D46FADB}"/>
          </ac:spMkLst>
        </pc:spChg>
      </pc:sldChg>
      <pc:sldChg chg="modSp new mod">
        <pc:chgData name="Wawrzyniak, Chloe U." userId="1e6df874-8090-4650-9eab-158c9e9dc5e9" providerId="ADAL" clId="{2A7B20E6-B7CD-481A-B48F-3AA0E4ADF788}" dt="2023-03-27T15:23:23.668" v="533" actId="20577"/>
        <pc:sldMkLst>
          <pc:docMk/>
          <pc:sldMk cId="1475595048" sldId="273"/>
        </pc:sldMkLst>
        <pc:spChg chg="mod">
          <ac:chgData name="Wawrzyniak, Chloe U." userId="1e6df874-8090-4650-9eab-158c9e9dc5e9" providerId="ADAL" clId="{2A7B20E6-B7CD-481A-B48F-3AA0E4ADF788}" dt="2023-03-27T15:22:26.656" v="453" actId="20577"/>
          <ac:spMkLst>
            <pc:docMk/>
            <pc:sldMk cId="1475595048" sldId="273"/>
            <ac:spMk id="2" creationId="{C2493351-6EDD-136A-60FE-092307946F99}"/>
          </ac:spMkLst>
        </pc:spChg>
        <pc:spChg chg="mod">
          <ac:chgData name="Wawrzyniak, Chloe U." userId="1e6df874-8090-4650-9eab-158c9e9dc5e9" providerId="ADAL" clId="{2A7B20E6-B7CD-481A-B48F-3AA0E4ADF788}" dt="2023-03-27T15:23:23.668" v="533" actId="20577"/>
          <ac:spMkLst>
            <pc:docMk/>
            <pc:sldMk cId="1475595048" sldId="273"/>
            <ac:spMk id="3" creationId="{A97A8FB2-991F-47BD-E799-06837AC8094B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CBF2A2F8-8369-466D-A1CB-8B7AA57ACC54}"/>
    <pc:docChg chg="modSld">
      <pc:chgData name="Wawrzyniak, Chloe U." userId="1e6df874-8090-4650-9eab-158c9e9dc5e9" providerId="ADAL" clId="{CBF2A2F8-8369-466D-A1CB-8B7AA57ACC54}" dt="2023-06-19T21:46:56.244" v="7" actId="20577"/>
      <pc:docMkLst>
        <pc:docMk/>
      </pc:docMkLst>
      <pc:sldChg chg="modSp mod">
        <pc:chgData name="Wawrzyniak, Chloe U." userId="1e6df874-8090-4650-9eab-158c9e9dc5e9" providerId="ADAL" clId="{CBF2A2F8-8369-466D-A1CB-8B7AA57ACC54}" dt="2023-06-19T21:33:23.401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CBF2A2F8-8369-466D-A1CB-8B7AA57ACC54}" dt="2023-06-19T21:33:23.401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CBF2A2F8-8369-466D-A1CB-8B7AA57ACC54}" dt="2023-06-19T21:46:56.244" v="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CBF2A2F8-8369-466D-A1CB-8B7AA57ACC54}" dt="2023-06-19T21:46:56.244" v="7" actId="20577"/>
          <ac:spMkLst>
            <pc:docMk/>
            <pc:sldMk cId="291709748" sldId="263"/>
            <ac:spMk id="5" creationId="{2E7E371A-8D61-25E4-C6E7-59BFE1F5AB82}"/>
          </ac:spMkLst>
        </pc:spChg>
      </pc:sldChg>
    </pc:docChg>
  </pc:docChgLst>
  <pc:docChgLst>
    <pc:chgData name="Wawrzyniak, Chloe U." userId="1e6df874-8090-4650-9eab-158c9e9dc5e9" providerId="ADAL" clId="{989D8192-EED3-4D02-B369-0E20C00262A5}"/>
    <pc:docChg chg="undo custSel addSld modSld">
      <pc:chgData name="Wawrzyniak, Chloe U." userId="1e6df874-8090-4650-9eab-158c9e9dc5e9" providerId="ADAL" clId="{989D8192-EED3-4D02-B369-0E20C00262A5}" dt="2023-06-22T14:03:22.072" v="4"/>
      <pc:docMkLst>
        <pc:docMk/>
      </pc:docMkLst>
      <pc:sldChg chg="addSp delSp modSp mod">
        <pc:chgData name="Wawrzyniak, Chloe U." userId="1e6df874-8090-4650-9eab-158c9e9dc5e9" providerId="ADAL" clId="{989D8192-EED3-4D02-B369-0E20C00262A5}" dt="2023-06-22T14:03:14.956" v="3" actId="22"/>
        <pc:sldMkLst>
          <pc:docMk/>
          <pc:sldMk cId="2252763412" sldId="271"/>
        </pc:sldMkLst>
        <pc:spChg chg="add del mod">
          <ac:chgData name="Wawrzyniak, Chloe U." userId="1e6df874-8090-4650-9eab-158c9e9dc5e9" providerId="ADAL" clId="{989D8192-EED3-4D02-B369-0E20C00262A5}" dt="2023-06-22T14:03:14.956" v="3" actId="22"/>
          <ac:spMkLst>
            <pc:docMk/>
            <pc:sldMk cId="2252763412" sldId="271"/>
            <ac:spMk id="5" creationId="{49280FAF-BCF2-BFE6-014C-FA9E51641986}"/>
          </ac:spMkLst>
        </pc:spChg>
      </pc:sldChg>
      <pc:sldChg chg="add">
        <pc:chgData name="Wawrzyniak, Chloe U." userId="1e6df874-8090-4650-9eab-158c9e9dc5e9" providerId="ADAL" clId="{989D8192-EED3-4D02-B369-0E20C00262A5}" dt="2023-06-22T14:03:22.072" v="4"/>
        <pc:sldMkLst>
          <pc:docMk/>
          <pc:sldMk cId="3516742947" sldId="274"/>
        </pc:sldMkLst>
      </pc:sldChg>
      <pc:sldChg chg="add">
        <pc:chgData name="Wawrzyniak, Chloe U." userId="1e6df874-8090-4650-9eab-158c9e9dc5e9" providerId="ADAL" clId="{989D8192-EED3-4D02-B369-0E20C00262A5}" dt="2023-06-22T14:03:22.072" v="4"/>
        <pc:sldMkLst>
          <pc:docMk/>
          <pc:sldMk cId="2989583252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6/22/2023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6/22/2023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Logarithms – Evaluating Logarithms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7E79E-6D43-0A2B-FD0E-FF0044A2F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393FB0-50AB-165D-E57C-92456A6E0A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393FB0-50AB-165D-E57C-92456A6E0A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9583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(numeric)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7 standards in the course (6 with quizzes, and Standard 7 is the pile of points for everything else).</a:t>
            </a:r>
          </a:p>
          <a:p>
            <a:r>
              <a:rPr lang="en-US" dirty="0"/>
              <a:t>How many standards do you need to complete in order to get a C in the course?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93351-6EDD-136A-60FE-09230794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inverse is the thing that cancels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7A8FB2-991F-47BD-E799-06837AC809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  <a:p>
                <a:r>
                  <a:rPr lang="en-US" dirty="0"/>
                  <a:t>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fNam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dirty="0"/>
                  <a:t>, 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7A8FB2-991F-47BD-E799-06837AC809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559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E21E619-3FDE-87E7-07D4-7262A465FF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8E21E619-3FDE-87E7-07D4-7262A465FF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4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185321-DD23-4FDE-2519-153A55CFD764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(25)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185321-DD23-4FDE-2519-153A55CFD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752" t="-15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4AE15A50-EF69-037A-36D7-C27F5D46F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163516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3D85D-687D-702A-56CD-350AD497B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99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6226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3D85D-687D-702A-56CD-350AD497B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(13)</m:t>
                            </m:r>
                          </m:e>
                        </m:func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2A5B8D-6724-1F30-6A5F-9D504E284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805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81448-3A23-ACFD-38A1-0D168D907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227FCF-962F-E3BD-B9D1-4EBB31AFB3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</m:sSub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36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e>
                        </m:d>
                      </m:e>
                    </m:func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227FCF-962F-E3BD-B9D1-4EBB31AFB3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2763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20B6-A2D3-03B0-A503-55E801659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B64BF-2DF2-4842-FC19-4F9B2A5558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ln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⁡(17)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3B64BF-2DF2-4842-FC19-4F9B2A5558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4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6742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938</TotalTime>
  <Words>230</Words>
  <Application>Microsoft Office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Georgia</vt:lpstr>
      <vt:lpstr>Helvetica</vt:lpstr>
      <vt:lpstr>Wingdings</vt:lpstr>
      <vt:lpstr>Office Theme</vt:lpstr>
      <vt:lpstr>Logarithms – Evaluating Logarithms</vt:lpstr>
      <vt:lpstr>Announcements</vt:lpstr>
      <vt:lpstr>iClicker: Warm-up Question (numeric)</vt:lpstr>
      <vt:lpstr>The inverse is the thing that cancels</vt:lpstr>
      <vt:lpstr>Examples</vt:lpstr>
      <vt:lpstr>iClicker Question (numeric)</vt:lpstr>
      <vt:lpstr>iClicker Question (numeric)</vt:lpstr>
      <vt:lpstr>Example</vt:lpstr>
      <vt:lpstr>Example</vt:lpstr>
      <vt:lpstr>iClicker Question (numeric)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2023-06-22T14:03:31Z</dcterms:modified>
</cp:coreProperties>
</file>