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5" r:id="rId4"/>
    <p:sldId id="276" r:id="rId5"/>
    <p:sldId id="277" r:id="rId6"/>
    <p:sldId id="278" r:id="rId7"/>
    <p:sldId id="269" r:id="rId8"/>
    <p:sldId id="270" r:id="rId9"/>
    <p:sldId id="271" r:id="rId10"/>
    <p:sldId id="272" r:id="rId11"/>
    <p:sldId id="273" r:id="rId12"/>
    <p:sldId id="274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6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65B949-7C62-479D-AFA5-0986ABB2D5F8}" v="2" dt="2023-06-22T13:58:48.5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4ADDC495-2832-49FB-AE72-DFB7B49C46C5}"/>
    <pc:docChg chg="custSel addSld delSld modSld">
      <pc:chgData name="Wawrzyniak, Chloe U." userId="1e6df874-8090-4650-9eab-158c9e9dc5e9" providerId="ADAL" clId="{4ADDC495-2832-49FB-AE72-DFB7B49C46C5}" dt="2023-06-19T20:08:14.924" v="386" actId="20577"/>
      <pc:docMkLst>
        <pc:docMk/>
      </pc:docMkLst>
      <pc:sldChg chg="modSp mod">
        <pc:chgData name="Wawrzyniak, Chloe U." userId="1e6df874-8090-4650-9eab-158c9e9dc5e9" providerId="ADAL" clId="{4ADDC495-2832-49FB-AE72-DFB7B49C46C5}" dt="2023-06-19T19:58:32.528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4ADDC495-2832-49FB-AE72-DFB7B49C46C5}" dt="2023-06-19T19:58:32.528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4ADDC495-2832-49FB-AE72-DFB7B49C46C5}" dt="2023-06-19T19:58:47.754" v="1" actId="47"/>
        <pc:sldMkLst>
          <pc:docMk/>
          <pc:sldMk cId="291709748" sldId="263"/>
        </pc:sldMkLst>
      </pc:sldChg>
      <pc:sldChg chg="modSp new mod">
        <pc:chgData name="Wawrzyniak, Chloe U." userId="1e6df874-8090-4650-9eab-158c9e9dc5e9" providerId="ADAL" clId="{4ADDC495-2832-49FB-AE72-DFB7B49C46C5}" dt="2023-06-19T20:04:03.022" v="326" actId="20577"/>
        <pc:sldMkLst>
          <pc:docMk/>
          <pc:sldMk cId="2778867248" sldId="275"/>
        </pc:sldMkLst>
        <pc:spChg chg="mod">
          <ac:chgData name="Wawrzyniak, Chloe U." userId="1e6df874-8090-4650-9eab-158c9e9dc5e9" providerId="ADAL" clId="{4ADDC495-2832-49FB-AE72-DFB7B49C46C5}" dt="2023-06-19T19:59:09.320" v="19" actId="20577"/>
          <ac:spMkLst>
            <pc:docMk/>
            <pc:sldMk cId="2778867248" sldId="275"/>
            <ac:spMk id="2" creationId="{A55F8E39-A616-D829-242D-224363EA663E}"/>
          </ac:spMkLst>
        </pc:spChg>
        <pc:spChg chg="mod">
          <ac:chgData name="Wawrzyniak, Chloe U." userId="1e6df874-8090-4650-9eab-158c9e9dc5e9" providerId="ADAL" clId="{4ADDC495-2832-49FB-AE72-DFB7B49C46C5}" dt="2023-06-19T20:04:03.022" v="326" actId="20577"/>
          <ac:spMkLst>
            <pc:docMk/>
            <pc:sldMk cId="2778867248" sldId="275"/>
            <ac:spMk id="3" creationId="{741F7626-4290-3FE5-C541-4245A441ACCD}"/>
          </ac:spMkLst>
        </pc:spChg>
      </pc:sldChg>
      <pc:sldChg chg="modSp add mod">
        <pc:chgData name="Wawrzyniak, Chloe U." userId="1e6df874-8090-4650-9eab-158c9e9dc5e9" providerId="ADAL" clId="{4ADDC495-2832-49FB-AE72-DFB7B49C46C5}" dt="2023-06-19T20:08:14.924" v="386" actId="20577"/>
        <pc:sldMkLst>
          <pc:docMk/>
          <pc:sldMk cId="1512254184" sldId="276"/>
        </pc:sldMkLst>
        <pc:spChg chg="mod">
          <ac:chgData name="Wawrzyniak, Chloe U." userId="1e6df874-8090-4650-9eab-158c9e9dc5e9" providerId="ADAL" clId="{4ADDC495-2832-49FB-AE72-DFB7B49C46C5}" dt="2023-06-19T20:07:46.770" v="372" actId="20577"/>
          <ac:spMkLst>
            <pc:docMk/>
            <pc:sldMk cId="1512254184" sldId="276"/>
            <ac:spMk id="2" creationId="{A55F8E39-A616-D829-242D-224363EA663E}"/>
          </ac:spMkLst>
        </pc:spChg>
        <pc:spChg chg="mod">
          <ac:chgData name="Wawrzyniak, Chloe U." userId="1e6df874-8090-4650-9eab-158c9e9dc5e9" providerId="ADAL" clId="{4ADDC495-2832-49FB-AE72-DFB7B49C46C5}" dt="2023-06-19T20:08:14.924" v="386" actId="20577"/>
          <ac:spMkLst>
            <pc:docMk/>
            <pc:sldMk cId="1512254184" sldId="276"/>
            <ac:spMk id="3" creationId="{741F7626-4290-3FE5-C541-4245A441ACCD}"/>
          </ac:spMkLst>
        </pc:spChg>
      </pc:sldChg>
      <pc:sldChg chg="modSp add mod">
        <pc:chgData name="Wawrzyniak, Chloe U." userId="1e6df874-8090-4650-9eab-158c9e9dc5e9" providerId="ADAL" clId="{4ADDC495-2832-49FB-AE72-DFB7B49C46C5}" dt="2023-06-19T20:08:11.256" v="385" actId="20577"/>
        <pc:sldMkLst>
          <pc:docMk/>
          <pc:sldMk cId="95605477" sldId="277"/>
        </pc:sldMkLst>
        <pc:spChg chg="mod">
          <ac:chgData name="Wawrzyniak, Chloe U." userId="1e6df874-8090-4650-9eab-158c9e9dc5e9" providerId="ADAL" clId="{4ADDC495-2832-49FB-AE72-DFB7B49C46C5}" dt="2023-06-19T20:07:50.803" v="373"/>
          <ac:spMkLst>
            <pc:docMk/>
            <pc:sldMk cId="95605477" sldId="277"/>
            <ac:spMk id="2" creationId="{A55F8E39-A616-D829-242D-224363EA663E}"/>
          </ac:spMkLst>
        </pc:spChg>
        <pc:spChg chg="mod">
          <ac:chgData name="Wawrzyniak, Chloe U." userId="1e6df874-8090-4650-9eab-158c9e9dc5e9" providerId="ADAL" clId="{4ADDC495-2832-49FB-AE72-DFB7B49C46C5}" dt="2023-06-19T20:08:11.256" v="385" actId="20577"/>
          <ac:spMkLst>
            <pc:docMk/>
            <pc:sldMk cId="95605477" sldId="277"/>
            <ac:spMk id="3" creationId="{741F7626-4290-3FE5-C541-4245A441ACCD}"/>
          </ac:spMkLst>
        </pc:spChg>
      </pc:sldChg>
      <pc:sldChg chg="modSp add mod">
        <pc:chgData name="Wawrzyniak, Chloe U." userId="1e6df874-8090-4650-9eab-158c9e9dc5e9" providerId="ADAL" clId="{4ADDC495-2832-49FB-AE72-DFB7B49C46C5}" dt="2023-06-19T20:08:02.683" v="379" actId="20577"/>
        <pc:sldMkLst>
          <pc:docMk/>
          <pc:sldMk cId="4173946197" sldId="278"/>
        </pc:sldMkLst>
        <pc:spChg chg="mod">
          <ac:chgData name="Wawrzyniak, Chloe U." userId="1e6df874-8090-4650-9eab-158c9e9dc5e9" providerId="ADAL" clId="{4ADDC495-2832-49FB-AE72-DFB7B49C46C5}" dt="2023-06-19T20:07:57.800" v="374"/>
          <ac:spMkLst>
            <pc:docMk/>
            <pc:sldMk cId="4173946197" sldId="278"/>
            <ac:spMk id="2" creationId="{A55F8E39-A616-D829-242D-224363EA663E}"/>
          </ac:spMkLst>
        </pc:spChg>
        <pc:spChg chg="mod">
          <ac:chgData name="Wawrzyniak, Chloe U." userId="1e6df874-8090-4650-9eab-158c9e9dc5e9" providerId="ADAL" clId="{4ADDC495-2832-49FB-AE72-DFB7B49C46C5}" dt="2023-06-19T20:08:02.683" v="379" actId="20577"/>
          <ac:spMkLst>
            <pc:docMk/>
            <pc:sldMk cId="4173946197" sldId="278"/>
            <ac:spMk id="3" creationId="{741F7626-4290-3FE5-C541-4245A441ACCD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CF65B949-7C62-479D-AFA5-0986ABB2D5F8}"/>
    <pc:docChg chg="custSel addSld modSld">
      <pc:chgData name="Wawrzyniak, Chloe U." userId="1e6df874-8090-4650-9eab-158c9e9dc5e9" providerId="ADAL" clId="{CF65B949-7C62-479D-AFA5-0986ABB2D5F8}" dt="2023-06-22T13:58:48.559" v="55"/>
      <pc:docMkLst>
        <pc:docMk/>
      </pc:docMkLst>
      <pc:sldChg chg="modSp mod">
        <pc:chgData name="Wawrzyniak, Chloe U." userId="1e6df874-8090-4650-9eab-158c9e9dc5e9" providerId="ADAL" clId="{CF65B949-7C62-479D-AFA5-0986ABB2D5F8}" dt="2023-06-22T13:57:46.529" v="53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CF65B949-7C62-479D-AFA5-0986ABB2D5F8}" dt="2023-06-22T13:57:46.529" v="53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add">
        <pc:chgData name="Wawrzyniak, Chloe U." userId="1e6df874-8090-4650-9eab-158c9e9dc5e9" providerId="ADAL" clId="{CF65B949-7C62-479D-AFA5-0986ABB2D5F8}" dt="2023-06-22T13:58:35.099" v="54"/>
        <pc:sldMkLst>
          <pc:docMk/>
          <pc:sldMk cId="1721463638" sldId="279"/>
        </pc:sldMkLst>
      </pc:sldChg>
      <pc:sldChg chg="add">
        <pc:chgData name="Wawrzyniak, Chloe U." userId="1e6df874-8090-4650-9eab-158c9e9dc5e9" providerId="ADAL" clId="{CF65B949-7C62-479D-AFA5-0986ABB2D5F8}" dt="2023-06-22T13:58:35.099" v="54"/>
        <pc:sldMkLst>
          <pc:docMk/>
          <pc:sldMk cId="1191243265" sldId="280"/>
        </pc:sldMkLst>
      </pc:sldChg>
      <pc:sldChg chg="add">
        <pc:chgData name="Wawrzyniak, Chloe U." userId="1e6df874-8090-4650-9eab-158c9e9dc5e9" providerId="ADAL" clId="{CF65B949-7C62-479D-AFA5-0986ABB2D5F8}" dt="2023-06-22T13:58:35.099" v="54"/>
        <pc:sldMkLst>
          <pc:docMk/>
          <pc:sldMk cId="237876498" sldId="281"/>
        </pc:sldMkLst>
      </pc:sldChg>
      <pc:sldChg chg="add">
        <pc:chgData name="Wawrzyniak, Chloe U." userId="1e6df874-8090-4650-9eab-158c9e9dc5e9" providerId="ADAL" clId="{CF65B949-7C62-479D-AFA5-0986ABB2D5F8}" dt="2023-06-22T13:58:35.099" v="54"/>
        <pc:sldMkLst>
          <pc:docMk/>
          <pc:sldMk cId="1159994103" sldId="282"/>
        </pc:sldMkLst>
      </pc:sldChg>
      <pc:sldChg chg="add">
        <pc:chgData name="Wawrzyniak, Chloe U." userId="1e6df874-8090-4650-9eab-158c9e9dc5e9" providerId="ADAL" clId="{CF65B949-7C62-479D-AFA5-0986ABB2D5F8}" dt="2023-06-22T13:58:35.099" v="54"/>
        <pc:sldMkLst>
          <pc:docMk/>
          <pc:sldMk cId="4052788893" sldId="283"/>
        </pc:sldMkLst>
      </pc:sldChg>
      <pc:sldChg chg="add">
        <pc:chgData name="Wawrzyniak, Chloe U." userId="1e6df874-8090-4650-9eab-158c9e9dc5e9" providerId="ADAL" clId="{CF65B949-7C62-479D-AFA5-0986ABB2D5F8}" dt="2023-06-22T13:58:48.559" v="55"/>
        <pc:sldMkLst>
          <pc:docMk/>
          <pc:sldMk cId="3977288808" sldId="284"/>
        </pc:sldMkLst>
      </pc:sldChg>
      <pc:sldChg chg="add">
        <pc:chgData name="Wawrzyniak, Chloe U." userId="1e6df874-8090-4650-9eab-158c9e9dc5e9" providerId="ADAL" clId="{CF65B949-7C62-479D-AFA5-0986ABB2D5F8}" dt="2023-06-22T13:58:48.559" v="55"/>
        <pc:sldMkLst>
          <pc:docMk/>
          <pc:sldMk cId="1124411853" sldId="285"/>
        </pc:sldMkLst>
      </pc:sldChg>
    </pc:docChg>
  </pc:docChgLst>
  <pc:docChgLst>
    <pc:chgData name="Wawrzyniak, Chloe U." userId="1e6df874-8090-4650-9eab-158c9e9dc5e9" providerId="ADAL" clId="{6CAD4BB9-338E-4D05-AE25-645B06BD1C31}"/>
    <pc:docChg chg="custSel addSld modSld">
      <pc:chgData name="Wawrzyniak, Chloe U." userId="1e6df874-8090-4650-9eab-158c9e9dc5e9" providerId="ADAL" clId="{6CAD4BB9-338E-4D05-AE25-645B06BD1C31}" dt="2023-02-26T20:19:21.679" v="1190" actId="20577"/>
      <pc:docMkLst>
        <pc:docMk/>
      </pc:docMkLst>
      <pc:sldChg chg="modSp mod">
        <pc:chgData name="Wawrzyniak, Chloe U." userId="1e6df874-8090-4650-9eab-158c9e9dc5e9" providerId="ADAL" clId="{6CAD4BB9-338E-4D05-AE25-645B06BD1C31}" dt="2022-12-05T18:43:11.189" v="18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6CAD4BB9-338E-4D05-AE25-645B06BD1C31}" dt="2022-12-05T18:43:11.189" v="18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6CAD4BB9-338E-4D05-AE25-645B06BD1C31}" dt="2023-02-26T20:18:14.966" v="953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6CAD4BB9-338E-4D05-AE25-645B06BD1C31}" dt="2023-02-26T20:18:14.966" v="953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6CAD4BB9-338E-4D05-AE25-645B06BD1C31}" dt="2023-02-26T20:19:21.679" v="1190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6CAD4BB9-338E-4D05-AE25-645B06BD1C31}" dt="2023-02-26T20:18:42.166" v="971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6CAD4BB9-338E-4D05-AE25-645B06BD1C31}" dt="2023-02-26T20:19:21.679" v="1190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6CAD4BB9-338E-4D05-AE25-645B06BD1C31}" dt="2022-12-05T18:43:32.289" v="83" actId="20577"/>
        <pc:sldMkLst>
          <pc:docMk/>
          <pc:sldMk cId="527602734" sldId="269"/>
        </pc:sldMkLst>
        <pc:spChg chg="mod">
          <ac:chgData name="Wawrzyniak, Chloe U." userId="1e6df874-8090-4650-9eab-158c9e9dc5e9" providerId="ADAL" clId="{6CAD4BB9-338E-4D05-AE25-645B06BD1C31}" dt="2022-12-05T18:43:16.770" v="26" actId="20577"/>
          <ac:spMkLst>
            <pc:docMk/>
            <pc:sldMk cId="527602734" sldId="269"/>
            <ac:spMk id="2" creationId="{800F7A2F-BE04-81D7-8709-E812FDC1A045}"/>
          </ac:spMkLst>
        </pc:spChg>
        <pc:spChg chg="mod">
          <ac:chgData name="Wawrzyniak, Chloe U." userId="1e6df874-8090-4650-9eab-158c9e9dc5e9" providerId="ADAL" clId="{6CAD4BB9-338E-4D05-AE25-645B06BD1C31}" dt="2022-12-05T18:43:32.289" v="83" actId="20577"/>
          <ac:spMkLst>
            <pc:docMk/>
            <pc:sldMk cId="527602734" sldId="269"/>
            <ac:spMk id="3" creationId="{FECF5FEB-8FD1-2BC7-0E1F-63FFB37D5E81}"/>
          </ac:spMkLst>
        </pc:spChg>
      </pc:sldChg>
      <pc:sldChg chg="modSp new mod">
        <pc:chgData name="Wawrzyniak, Chloe U." userId="1e6df874-8090-4650-9eab-158c9e9dc5e9" providerId="ADAL" clId="{6CAD4BB9-338E-4D05-AE25-645B06BD1C31}" dt="2022-12-05T18:44:42.006" v="341" actId="20577"/>
        <pc:sldMkLst>
          <pc:docMk/>
          <pc:sldMk cId="2543797037" sldId="270"/>
        </pc:sldMkLst>
        <pc:spChg chg="mod">
          <ac:chgData name="Wawrzyniak, Chloe U." userId="1e6df874-8090-4650-9eab-158c9e9dc5e9" providerId="ADAL" clId="{6CAD4BB9-338E-4D05-AE25-645B06BD1C31}" dt="2022-12-05T18:43:41.994" v="116" actId="20577"/>
          <ac:spMkLst>
            <pc:docMk/>
            <pc:sldMk cId="2543797037" sldId="270"/>
            <ac:spMk id="2" creationId="{460827F4-7F94-AD4C-5973-6EE2C819ACD5}"/>
          </ac:spMkLst>
        </pc:spChg>
        <pc:spChg chg="mod">
          <ac:chgData name="Wawrzyniak, Chloe U." userId="1e6df874-8090-4650-9eab-158c9e9dc5e9" providerId="ADAL" clId="{6CAD4BB9-338E-4D05-AE25-645B06BD1C31}" dt="2022-12-05T18:44:42.006" v="341" actId="20577"/>
          <ac:spMkLst>
            <pc:docMk/>
            <pc:sldMk cId="2543797037" sldId="270"/>
            <ac:spMk id="3" creationId="{6217FBF8-F2AC-44FB-77DB-33EF94A280FD}"/>
          </ac:spMkLst>
        </pc:spChg>
      </pc:sldChg>
      <pc:sldChg chg="modSp new mod">
        <pc:chgData name="Wawrzyniak, Chloe U." userId="1e6df874-8090-4650-9eab-158c9e9dc5e9" providerId="ADAL" clId="{6CAD4BB9-338E-4D05-AE25-645B06BD1C31}" dt="2022-12-05T18:49:13.991" v="510" actId="20577"/>
        <pc:sldMkLst>
          <pc:docMk/>
          <pc:sldMk cId="1007422818" sldId="271"/>
        </pc:sldMkLst>
        <pc:spChg chg="mod">
          <ac:chgData name="Wawrzyniak, Chloe U." userId="1e6df874-8090-4650-9eab-158c9e9dc5e9" providerId="ADAL" clId="{6CAD4BB9-338E-4D05-AE25-645B06BD1C31}" dt="2022-12-05T18:44:52.953" v="387" actId="20577"/>
          <ac:spMkLst>
            <pc:docMk/>
            <pc:sldMk cId="1007422818" sldId="271"/>
            <ac:spMk id="2" creationId="{E0294C43-9177-B97A-39E4-DA6940F89581}"/>
          </ac:spMkLst>
        </pc:spChg>
        <pc:spChg chg="mod">
          <ac:chgData name="Wawrzyniak, Chloe U." userId="1e6df874-8090-4650-9eab-158c9e9dc5e9" providerId="ADAL" clId="{6CAD4BB9-338E-4D05-AE25-645B06BD1C31}" dt="2022-12-05T18:49:13.991" v="510" actId="20577"/>
          <ac:spMkLst>
            <pc:docMk/>
            <pc:sldMk cId="1007422818" sldId="271"/>
            <ac:spMk id="3" creationId="{4C816BEF-8F49-8089-6752-DC3B09B3EFD3}"/>
          </ac:spMkLst>
        </pc:spChg>
      </pc:sldChg>
      <pc:sldChg chg="modSp new mod">
        <pc:chgData name="Wawrzyniak, Chloe U." userId="1e6df874-8090-4650-9eab-158c9e9dc5e9" providerId="ADAL" clId="{6CAD4BB9-338E-4D05-AE25-645B06BD1C31}" dt="2022-12-05T18:55:26.744" v="623" actId="20577"/>
        <pc:sldMkLst>
          <pc:docMk/>
          <pc:sldMk cId="3842346196" sldId="272"/>
        </pc:sldMkLst>
        <pc:spChg chg="mod">
          <ac:chgData name="Wawrzyniak, Chloe U." userId="1e6df874-8090-4650-9eab-158c9e9dc5e9" providerId="ADAL" clId="{6CAD4BB9-338E-4D05-AE25-645B06BD1C31}" dt="2022-12-05T18:55:09.080" v="553" actId="20577"/>
          <ac:spMkLst>
            <pc:docMk/>
            <pc:sldMk cId="3842346196" sldId="272"/>
            <ac:spMk id="2" creationId="{BAE4F8C6-ED37-38A7-C19D-F5670C20EF16}"/>
          </ac:spMkLst>
        </pc:spChg>
        <pc:spChg chg="mod">
          <ac:chgData name="Wawrzyniak, Chloe U." userId="1e6df874-8090-4650-9eab-158c9e9dc5e9" providerId="ADAL" clId="{6CAD4BB9-338E-4D05-AE25-645B06BD1C31}" dt="2022-12-05T18:55:26.744" v="623" actId="20577"/>
          <ac:spMkLst>
            <pc:docMk/>
            <pc:sldMk cId="3842346196" sldId="272"/>
            <ac:spMk id="3" creationId="{2DD05A3B-B157-4AE7-A76A-C89EBBFDF7F2}"/>
          </ac:spMkLst>
        </pc:spChg>
      </pc:sldChg>
      <pc:sldChg chg="modSp new mod">
        <pc:chgData name="Wawrzyniak, Chloe U." userId="1e6df874-8090-4650-9eab-158c9e9dc5e9" providerId="ADAL" clId="{6CAD4BB9-338E-4D05-AE25-645B06BD1C31}" dt="2022-12-05T18:57:01.494" v="757" actId="20577"/>
        <pc:sldMkLst>
          <pc:docMk/>
          <pc:sldMk cId="1728843396" sldId="273"/>
        </pc:sldMkLst>
        <pc:spChg chg="mod">
          <ac:chgData name="Wawrzyniak, Chloe U." userId="1e6df874-8090-4650-9eab-158c9e9dc5e9" providerId="ADAL" clId="{6CAD4BB9-338E-4D05-AE25-645B06BD1C31}" dt="2022-12-05T18:55:36.086" v="631" actId="20577"/>
          <ac:spMkLst>
            <pc:docMk/>
            <pc:sldMk cId="1728843396" sldId="273"/>
            <ac:spMk id="2" creationId="{BA134074-75E1-67B6-C18E-2E326825E9EA}"/>
          </ac:spMkLst>
        </pc:spChg>
        <pc:spChg chg="mod">
          <ac:chgData name="Wawrzyniak, Chloe U." userId="1e6df874-8090-4650-9eab-158c9e9dc5e9" providerId="ADAL" clId="{6CAD4BB9-338E-4D05-AE25-645B06BD1C31}" dt="2022-12-05T18:57:01.494" v="757" actId="20577"/>
          <ac:spMkLst>
            <pc:docMk/>
            <pc:sldMk cId="1728843396" sldId="273"/>
            <ac:spMk id="3" creationId="{1FBA5F2F-F2BA-1652-6CF2-9DBD64A209D7}"/>
          </ac:spMkLst>
        </pc:spChg>
      </pc:sldChg>
      <pc:sldChg chg="modSp new mod">
        <pc:chgData name="Wawrzyniak, Chloe U." userId="1e6df874-8090-4650-9eab-158c9e9dc5e9" providerId="ADAL" clId="{6CAD4BB9-338E-4D05-AE25-645B06BD1C31}" dt="2022-12-05T18:57:38.895" v="878" actId="20577"/>
        <pc:sldMkLst>
          <pc:docMk/>
          <pc:sldMk cId="2675854830" sldId="274"/>
        </pc:sldMkLst>
        <pc:spChg chg="mod">
          <ac:chgData name="Wawrzyniak, Chloe U." userId="1e6df874-8090-4650-9eab-158c9e9dc5e9" providerId="ADAL" clId="{6CAD4BB9-338E-4D05-AE25-645B06BD1C31}" dt="2022-12-05T18:57:10.666" v="794" actId="20577"/>
          <ac:spMkLst>
            <pc:docMk/>
            <pc:sldMk cId="2675854830" sldId="274"/>
            <ac:spMk id="2" creationId="{3C6D69F7-2560-6EB6-06D4-178A78D31148}"/>
          </ac:spMkLst>
        </pc:spChg>
        <pc:spChg chg="mod">
          <ac:chgData name="Wawrzyniak, Chloe U." userId="1e6df874-8090-4650-9eab-158c9e9dc5e9" providerId="ADAL" clId="{6CAD4BB9-338E-4D05-AE25-645B06BD1C31}" dt="2022-12-05T18:57:38.895" v="878" actId="20577"/>
          <ac:spMkLst>
            <pc:docMk/>
            <pc:sldMk cId="2675854830" sldId="274"/>
            <ac:spMk id="3" creationId="{D6765A1C-601A-2EC0-67A9-DB91FDE35E4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13.png"/><Relationship Id="rId4" Type="http://schemas.openxmlformats.org/officeDocument/2006/relationships/image" Target="../media/image50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Quadratic Functions and Polynomials – Roots, Multiplicity, and Equations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4F8C6-ED37-38A7-C19D-F5670C20E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D05A3B-B157-4AE7-A76A-C89EBBFDF7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slide, how did we know to plug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D05A3B-B157-4AE7-A76A-C89EBBFDF7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2346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34074-75E1-67B6-C18E-2E326825E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FBA5F2F-F2BA-1652-6CF2-9DBD64A209D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Write the equation of the quadratic function with a root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US" dirty="0"/>
                  <a:t> and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(3,−2)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FBA5F2F-F2BA-1652-6CF2-9DBD64A209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8843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D69F7-2560-6EB6-06D4-178A78D31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765A1C-601A-2EC0-67A9-DB91FDE35E4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how did we know that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−7)</m:t>
                    </m:r>
                  </m:oMath>
                </a14:m>
                <a:r>
                  <a:rPr lang="en-US" dirty="0"/>
                  <a:t> </a:t>
                </a:r>
                <a:r>
                  <a:rPr lang="en-US"/>
                  <a:t>was supposed to be squared?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765A1C-601A-2EC0-67A9-DB91FDE35E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5854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0C583-2311-44B5-62A7-8363C3863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97902AA-DF4C-3EE7-BA7A-91167FC997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Which of the following are roots for the following polynomial?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Select all that apply.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5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3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-3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2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-2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97902AA-DF4C-3EE7-BA7A-91167FC997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14636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0C583-2311-44B5-62A7-8363C3863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97902AA-DF4C-3EE7-BA7A-91167FC997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Complete the following table to determine all of the roots and their multiplicities for the function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=6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+2)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97902AA-DF4C-3EE7-BA7A-91167FC997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F54B44A-2912-F1D7-059C-AA9584BE8780}"/>
              </a:ext>
            </a:extLst>
          </p:cNvPr>
          <p:cNvGraphicFramePr>
            <a:graphicFrameLocks noGrp="1"/>
          </p:cNvGraphicFramePr>
          <p:nvPr/>
        </p:nvGraphicFramePr>
        <p:xfrm>
          <a:off x="1409149" y="2548466"/>
          <a:ext cx="4117008" cy="29511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5791">
                  <a:extLst>
                    <a:ext uri="{9D8B030D-6E8A-4147-A177-3AD203B41FA5}">
                      <a16:colId xmlns:a16="http://schemas.microsoft.com/office/drawing/2014/main" val="4280505891"/>
                    </a:ext>
                  </a:extLst>
                </a:gridCol>
                <a:gridCol w="2341217">
                  <a:extLst>
                    <a:ext uri="{9D8B030D-6E8A-4147-A177-3AD203B41FA5}">
                      <a16:colId xmlns:a16="http://schemas.microsoft.com/office/drawing/2014/main" val="22008530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Root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Multiplicity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1517004"/>
                  </a:ext>
                </a:extLst>
              </a:tr>
              <a:tr h="25803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69675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1243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0C583-2311-44B5-62A7-8363C3863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7902AA-DF4C-3EE7-BA7A-91167FC99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Complete the following table to determine all of the roots and their multiplicities for the polynomial function in the graph below.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F54B44A-2912-F1D7-059C-AA9584BE8780}"/>
              </a:ext>
            </a:extLst>
          </p:cNvPr>
          <p:cNvGraphicFramePr>
            <a:graphicFrameLocks noGrp="1"/>
          </p:cNvGraphicFramePr>
          <p:nvPr/>
        </p:nvGraphicFramePr>
        <p:xfrm>
          <a:off x="1409149" y="2548466"/>
          <a:ext cx="4117008" cy="29511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5791">
                  <a:extLst>
                    <a:ext uri="{9D8B030D-6E8A-4147-A177-3AD203B41FA5}">
                      <a16:colId xmlns:a16="http://schemas.microsoft.com/office/drawing/2014/main" val="4280505891"/>
                    </a:ext>
                  </a:extLst>
                </a:gridCol>
                <a:gridCol w="2341217">
                  <a:extLst>
                    <a:ext uri="{9D8B030D-6E8A-4147-A177-3AD203B41FA5}">
                      <a16:colId xmlns:a16="http://schemas.microsoft.com/office/drawing/2014/main" val="22008530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Root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Multiplicity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1517004"/>
                  </a:ext>
                </a:extLst>
              </a:tr>
              <a:tr h="25803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69675084"/>
                  </a:ext>
                </a:extLst>
              </a:tr>
            </a:tbl>
          </a:graphicData>
        </a:graphic>
      </p:graphicFrame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0C3AC668-ED4E-83A3-58FB-5F9CDE30A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3217" y="2163784"/>
            <a:ext cx="4510157" cy="451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76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D81A5AB-2CB7-8397-46EF-F3D010A0C45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To the right is either the graph of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30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Or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30</m:t>
                          </m:r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How can you tell which one it is?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D81A5AB-2CB7-8397-46EF-F3D010A0C4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Chart, line chart&#10;&#10;Description automatically generated">
            <a:extLst>
              <a:ext uri="{FF2B5EF4-FFF2-40B4-BE49-F238E27FC236}">
                <a16:creationId xmlns:a16="http://schemas.microsoft.com/office/drawing/2014/main" id="{EB643D8B-1850-342A-F96F-7EB61C29219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061610-0001-418D-7347-3FB1C020E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1159994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C95F18-1045-CE9F-8BBE-A410757AFDC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From the Equation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B57FECF-6785-965B-24D4-A7DCD7E25CD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From the Graph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6AF217-7491-E8F9-5B16-ED0EA9AF4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Summary: Roots and Multiplicity</a:t>
            </a:r>
          </a:p>
        </p:txBody>
      </p:sp>
    </p:spTree>
    <p:extLst>
      <p:ext uri="{BB962C8B-B14F-4D97-AF65-F5344CB8AC3E}">
        <p14:creationId xmlns:p14="http://schemas.microsoft.com/office/powerpoint/2010/main" val="40527888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6AA87-FB81-A00B-FB59-C60FA6F31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E97818-9921-8825-3169-2FAEB6A19E1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Write the equation of the degree 6 polynomial with roots of multiplicity 2 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dirty="0"/>
                  <a:t>, and a root of multiplicity 1 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, and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(3,−150)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Which of the following is the correct starting equation?</a:t>
                </a:r>
              </a:p>
              <a:p>
                <a:pPr marL="457200" indent="-457200">
                  <a:buAutoNum type="alphaU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𝐴𝑥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+5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marL="457200" indent="-457200">
                  <a:buAutoNum type="alphaU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𝐴𝑥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+2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−5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E97818-9921-8825-3169-2FAEB6A19E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5DAB32C0-4CFB-E3AD-7A8B-76BFF61EF36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734800" y="64008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28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49"/>
    </mc:Choice>
    <mc:Fallback xmlns="">
      <p:transition spd="slow" advTm="5949"/>
    </mc:Fallback>
  </mc:AlternateContent>
  <p:timing>
    <p:tnLst>
      <p:par>
        <p:cTn id="1" dur="indefinite" restart="never" nodeType="tmRoot">
          <p:childTnLst>
            <p:audio isNarration="1"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6AA87-FB81-A00B-FB59-C60FA6F31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E97818-9921-8825-3169-2FAEB6A19E1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Write the equation of the degree 6 polynomial with roots of multiplicity 2 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dirty="0"/>
                  <a:t>, and a root of multiplicity 1 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, and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(3,−150)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E97818-9921-8825-3169-2FAEB6A19E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441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6599"/>
    </mc:Choice>
    <mc:Fallback xmlns="">
      <p:transition spd="slow" advTm="536599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F8E39-A616-D829-242D-224363EA6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1F7626-4290-3FE5-C541-4245A441AC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dirty="0"/>
                  <a:t>. What is the formula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Write the equation of the linear function through the points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(1,2)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(5,3)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=−3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. What kind of transformation does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represent?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1F7626-4290-3FE5-C541-4245A441AC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226" r="-8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8867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F8E39-A616-D829-242D-224363EA6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1F7626-4290-3FE5-C541-4245A441AC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rad>
                  </m:oMath>
                </a14:m>
                <a:r>
                  <a:rPr lang="en-US" dirty="0"/>
                  <a:t>. What is the formula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1F7626-4290-3FE5-C541-4245A441AC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2254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F8E39-A616-D829-242D-224363EA6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1F7626-4290-3FE5-C541-4245A441AC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2. Write the equation of the linear function through the points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(1,2)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(5,3)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1F7626-4290-3FE5-C541-4245A441AC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605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F8E39-A616-D829-242D-224363EA6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1F7626-4290-3FE5-C541-4245A441ACC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=−3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. What kind of transformation does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represent?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1F7626-4290-3FE5-C541-4245A441AC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3946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F7A2F-BE04-81D7-8709-E812FDC1A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CF5FEB-8FD1-2BC7-0E1F-63FFB37D5E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=5(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−2)(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+7)</m:t>
                    </m:r>
                  </m:oMath>
                </a14:m>
                <a:r>
                  <a:rPr lang="en-US" dirty="0"/>
                  <a:t>. What are the roots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CF5FEB-8FD1-2BC7-0E1F-63FFB37D5E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7602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827F4-7F94-AD4C-5973-6EE2C819A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17FBF8-F2AC-44FB-77DB-33EF94A280F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why do the roots have a different sign from where they are at in the equation? In other words, why are the roots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dirty="0"/>
                  <a:t>, not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17FBF8-F2AC-44FB-77DB-33EF94A280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3797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94C43-9177-B97A-39E4-DA6940F89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816BEF-8F49-8089-6752-DC3B09B3EF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Write the equation of the quadratic function with roots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=3,−2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-intercept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=18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816BEF-8F49-8089-6752-DC3B09B3EF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7422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912</TotalTime>
  <Words>611</Words>
  <Application>Microsoft Office PowerPoint</Application>
  <PresentationFormat>Widescreen</PresentationFormat>
  <Paragraphs>70</Paragraphs>
  <Slides>20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Cambria Math</vt:lpstr>
      <vt:lpstr>Georgia</vt:lpstr>
      <vt:lpstr>Helvetica</vt:lpstr>
      <vt:lpstr>Wingdings</vt:lpstr>
      <vt:lpstr>Office Theme</vt:lpstr>
      <vt:lpstr>Quadratic Functions and Polynomials – Roots, Multiplicity, and Equations</vt:lpstr>
      <vt:lpstr>Announcements</vt:lpstr>
      <vt:lpstr>Warm-up Questions</vt:lpstr>
      <vt:lpstr>iClicker: Warm-up Question (short-answer)</vt:lpstr>
      <vt:lpstr>iClicker: Warm-up Question (short-answer)</vt:lpstr>
      <vt:lpstr>iClicker: Warm-up Question (short-answer)</vt:lpstr>
      <vt:lpstr>Example</vt:lpstr>
      <vt:lpstr>iClicker Question (short-answer)</vt:lpstr>
      <vt:lpstr>Example</vt:lpstr>
      <vt:lpstr>iClicker Question (short-answer)</vt:lpstr>
      <vt:lpstr>Example</vt:lpstr>
      <vt:lpstr>iClicker Question (short-answer)</vt:lpstr>
      <vt:lpstr>iClicker Question (multiple-answer)</vt:lpstr>
      <vt:lpstr>Example</vt:lpstr>
      <vt:lpstr>Example</vt:lpstr>
      <vt:lpstr>iClicker Question (short-answer)</vt:lpstr>
      <vt:lpstr>Summary: Roots and Multiplicity</vt:lpstr>
      <vt:lpstr>iClicker Question (multiple-choice)</vt:lpstr>
      <vt:lpstr>Example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2023-06-22T13:58:57Z</dcterms:modified>
</cp:coreProperties>
</file>