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  <p:sldMasterId id="2147483672" r:id="rId2"/>
  </p:sldMasterIdLst>
  <p:sldIdLst>
    <p:sldId id="256" r:id="rId3"/>
    <p:sldId id="271" r:id="rId4"/>
    <p:sldId id="272" r:id="rId5"/>
    <p:sldId id="273" r:id="rId6"/>
    <p:sldId id="274" r:id="rId7"/>
    <p:sldId id="275" r:id="rId8"/>
    <p:sldId id="276" r:id="rId9"/>
    <p:sldId id="257" r:id="rId10"/>
    <p:sldId id="258" r:id="rId11"/>
    <p:sldId id="259" r:id="rId12"/>
    <p:sldId id="260" r:id="rId13"/>
    <p:sldId id="280" r:id="rId14"/>
    <p:sldId id="261" r:id="rId15"/>
    <p:sldId id="262" r:id="rId16"/>
    <p:sldId id="263" r:id="rId17"/>
    <p:sldId id="265" r:id="rId18"/>
    <p:sldId id="266" r:id="rId19"/>
    <p:sldId id="267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9948" y="609600"/>
            <a:ext cx="5404104" cy="3282696"/>
          </a:xfrm>
          <a:prstGeom prst="roundRect">
            <a:avLst>
              <a:gd name="adj" fmla="val 10522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vert="horz" lIns="91440" tIns="182880" rIns="91440" bIns="18288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5400" b="1" kern="1200" baseline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91000"/>
            <a:ext cx="5029200" cy="1447800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881187" y="631824"/>
            <a:ext cx="5407025" cy="3281363"/>
          </a:xfrm>
          <a:prstGeom prst="roundRect">
            <a:avLst>
              <a:gd name="adj" fmla="val 888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495800"/>
            <a:ext cx="7827264" cy="1219200"/>
          </a:xfrm>
        </p:spPr>
        <p:txBody>
          <a:bodyPr anchor="b" anchorCtr="0">
            <a:noAutofit/>
          </a:bodyPr>
          <a:lstStyle>
            <a:lvl1pPr>
              <a:lnSpc>
                <a:spcPts val="5200"/>
              </a:lnSpc>
              <a:defRPr sz="48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5715000"/>
            <a:ext cx="7827264" cy="501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21132"/>
            <a:ext cx="2133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12541"/>
            <a:ext cx="2895600" cy="300318"/>
          </a:xfrm>
        </p:spPr>
        <p:txBody>
          <a:bodyPr/>
          <a:lstStyle>
            <a:lvl1pPr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12541"/>
            <a:ext cx="2133600" cy="300318"/>
          </a:xfrm>
        </p:spPr>
        <p:txBody>
          <a:bodyPr/>
          <a:lstStyle>
            <a:lvl1pPr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2424953"/>
            <a:ext cx="7823200" cy="1474788"/>
          </a:xfrm>
        </p:spPr>
        <p:txBody>
          <a:bodyPr anchor="b" anchorCtr="0"/>
          <a:lstStyle>
            <a:lvl1pPr algn="ctr">
              <a:defRPr sz="4800" b="1" cap="none" baseline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3913188"/>
            <a:ext cx="7823200" cy="55469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47838"/>
            <a:ext cx="3563470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747838"/>
            <a:ext cx="3565526" cy="431678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98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398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8471" y="1515035"/>
            <a:ext cx="3566160" cy="6397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71" y="2271713"/>
            <a:ext cx="3566160" cy="3792911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794760" cy="968189"/>
          </a:xfrm>
        </p:spPr>
        <p:txBody>
          <a:bodyPr anchor="b"/>
          <a:lstStyle>
            <a:lvl1pPr algn="l">
              <a:lnSpc>
                <a:spcPts val="4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658906"/>
            <a:ext cx="3794760" cy="5405719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>
                <a:effectLst/>
              </a:defRPr>
            </a:lvl1pPr>
            <a:lvl2pPr>
              <a:spcBef>
                <a:spcPts val="2000"/>
              </a:spcBef>
              <a:defRPr sz="2000">
                <a:effectLst/>
              </a:defRPr>
            </a:lvl2pPr>
            <a:lvl3pPr>
              <a:spcBef>
                <a:spcPts val="2000"/>
              </a:spcBef>
              <a:defRPr sz="1800">
                <a:effectLst/>
              </a:defRPr>
            </a:lvl3pPr>
            <a:lvl4pPr>
              <a:spcBef>
                <a:spcPts val="2000"/>
              </a:spcBef>
              <a:defRPr sz="1800">
                <a:effectLst/>
              </a:defRPr>
            </a:lvl4pPr>
            <a:lvl5pPr>
              <a:spcBef>
                <a:spcPts val="2000"/>
              </a:spcBef>
              <a:defRPr sz="1800">
                <a:effectLst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794760" cy="38144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1670" y="793376"/>
            <a:ext cx="3807293" cy="968189"/>
          </a:xfr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 baseline="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670" y="1748118"/>
            <a:ext cx="3807293" cy="3585882"/>
          </a:xfr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>
              <a:lnSpc>
                <a:spcPct val="110000"/>
              </a:lnSpc>
              <a:buNone/>
              <a:defRPr sz="20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00600" y="671514"/>
            <a:ext cx="3810000" cy="4599734"/>
          </a:xfrm>
          <a:prstGeom prst="roundRect">
            <a:avLst>
              <a:gd name="adj" fmla="val 4391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vert="horz" lIns="91440" tIns="45720" rIns="91440" bIns="45720" rtlCol="0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24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30306"/>
            <a:ext cx="5484813" cy="11430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47839"/>
            <a:ext cx="7823200" cy="4316411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2082" y="389966"/>
            <a:ext cx="1524000" cy="5736198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399" y="644525"/>
            <a:ext cx="6399213" cy="5419726"/>
          </a:xfrm>
        </p:spPr>
        <p:txBody>
          <a:bodyPr vert="eaVert"/>
          <a:lstStyle>
            <a:lvl1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1pPr>
            <a:lvl2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2pPr>
            <a:lvl3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3pPr>
            <a:lvl4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4pPr>
            <a:lvl5pPr>
              <a:defRPr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21594000" scaled="0"/>
                </a:gradFill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1"/>
            <a:ext cx="7313613" cy="1264024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ctr">
            <a:noAutofit/>
            <a:sp3d extrusionH="12700">
              <a:extrusionClr>
                <a:schemeClr val="bg1"/>
              </a:extrusionClr>
            </a:sp3d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47838"/>
            <a:ext cx="7313613" cy="4303338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5DF4F1F-C148-3A44-992E-FA676380D660}" type="datetimeFigureOut">
              <a:rPr lang="en-US" smtClean="0"/>
              <a:pPr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25988"/>
            <a:ext cx="2895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25988"/>
            <a:ext cx="2133600" cy="2779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43C73D9C-40FE-8A48-8437-8263E13A98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lnSpc>
          <a:spcPts val="5600"/>
        </a:lnSpc>
        <a:spcBef>
          <a:spcPct val="0"/>
        </a:spcBef>
        <a:buNone/>
        <a:defRPr sz="5400" b="1" kern="1200" baseline="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SzPct val="80000"/>
        <a:buFont typeface="Wingdings" pitchFamily="2" charset="2"/>
        <a:buChar char="l"/>
        <a:defRPr sz="24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2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20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l"/>
        <a:defRPr sz="1800" kern="1200">
          <a:gradFill>
            <a:gsLst>
              <a:gs pos="5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0"/>
          </a:gra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hyperlink" Target="http://media.tumblr.com/tumblr_lefroeVII61qeb9gf.jpg" TargetMode="External"/><Relationship Id="rId12" Type="http://schemas.openxmlformats.org/officeDocument/2006/relationships/hyperlink" Target="http://www.jeffreyventrella.com/Old_Art/cuboctahedron_big.jpg" TargetMode="External"/><Relationship Id="rId13" Type="http://schemas.openxmlformats.org/officeDocument/2006/relationships/hyperlink" Target="http://www.wdwinfo.com/Photos/600-spaceship-earth3.jpg" TargetMode="External"/><Relationship Id="rId14" Type="http://schemas.openxmlformats.org/officeDocument/2006/relationships/hyperlink" Target="http://upload.wikimedia.org/wikipedia/commons/d/d9/Rhombic_dodecahedra.png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georgehart.com/virtual-polyhedra/escher.html" TargetMode="External"/><Relationship Id="rId3" Type="http://schemas.openxmlformats.org/officeDocument/2006/relationships/hyperlink" Target="http://it.wikipedia.org/wiki/Fullereni%23mediaviewer/File:Fullerene-C60.png" TargetMode="External"/><Relationship Id="rId4" Type="http://schemas.openxmlformats.org/officeDocument/2006/relationships/hyperlink" Target="http://www.lightnessofbeingbook.com/LOBColorPlates/images/Plate03b_IcosVirus.jpg" TargetMode="External"/><Relationship Id="rId5" Type="http://schemas.openxmlformats.org/officeDocument/2006/relationships/hyperlink" Target="http://www.domusweb.it/en/architecture/2012/01/04/el-bosque-de-la-esperanza.html" TargetMode="External"/><Relationship Id="rId6" Type="http://schemas.openxmlformats.org/officeDocument/2006/relationships/hyperlink" Target="http://images.frpgames.org/products/product_36488.jpg" TargetMode="External"/><Relationship Id="rId7" Type="http://schemas.openxmlformats.org/officeDocument/2006/relationships/hyperlink" Target="http://i1.sell.com/u/3H/5G/5BQ/4706433-l.jpg" TargetMode="External"/><Relationship Id="rId8" Type="http://schemas.openxmlformats.org/officeDocument/2006/relationships/hyperlink" Target="http://images.nationalgeographic.com/wpf/media-live/photos/000/011/cache/rubies_1176_990x742.jpg" TargetMode="External"/><Relationship Id="rId9" Type="http://schemas.openxmlformats.org/officeDocument/2006/relationships/hyperlink" Target="http://shearings-cdn2.zolvtravel.com/DynamicImages/d510/d510755c6e739c2465038ddea2f849d0_640_480-634873692367638135.jpg" TargetMode="External"/><Relationship Id="rId10" Type="http://schemas.openxmlformats.org/officeDocument/2006/relationships/hyperlink" Target="http://michal.kosmulski.org/origami/icosidodecahedron-jitterbug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Polyhedra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Everywhere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Cold Virus</a:t>
            </a:r>
            <a:endParaRPr lang="en-US" dirty="0"/>
          </a:p>
        </p:txBody>
      </p:sp>
      <p:pic>
        <p:nvPicPr>
          <p:cNvPr id="4" name="Content Placeholder 3" descr="Plate03b_IcosViru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969" r="-34969"/>
          <a:stretch>
            <a:fillRect/>
          </a:stretch>
        </p:blipFill>
        <p:spPr>
          <a:xfrm>
            <a:off x="201930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Bogota Sport Center</a:t>
            </a:r>
            <a:endParaRPr lang="en-US" dirty="0"/>
          </a:p>
        </p:txBody>
      </p:sp>
      <p:pic>
        <p:nvPicPr>
          <p:cNvPr id="4" name="Content Placeholder 3" descr="big_370832_1253_Jorge-Gamboa_11scura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59" r="-8859"/>
          <a:stretch>
            <a:fillRect/>
          </a:stretch>
        </p:blipFill>
        <p:spPr>
          <a:xfrm>
            <a:off x="459173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Epcot</a:t>
            </a:r>
            <a:endParaRPr lang="en-US" dirty="0"/>
          </a:p>
        </p:txBody>
      </p:sp>
      <p:pic>
        <p:nvPicPr>
          <p:cNvPr id="4" name="Content Placeholder 3" descr="600-spaceship-earth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232326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Dice</a:t>
            </a:r>
            <a:endParaRPr lang="en-US" dirty="0"/>
          </a:p>
        </p:txBody>
      </p:sp>
      <p:pic>
        <p:nvPicPr>
          <p:cNvPr id="4" name="Content Placeholder 3" descr="product_3648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656" r="-13656"/>
          <a:stretch>
            <a:fillRect/>
          </a:stretch>
        </p:blipFill>
        <p:spPr>
          <a:xfrm>
            <a:off x="232326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Seven Days </a:t>
            </a:r>
            <a:br>
              <a:rPr lang="en-US" dirty="0" smtClean="0"/>
            </a:br>
            <a:r>
              <a:rPr lang="en-US" dirty="0" err="1" smtClean="0"/>
              <a:t>Sci</a:t>
            </a:r>
            <a:r>
              <a:rPr lang="en-US" dirty="0" smtClean="0"/>
              <a:t> </a:t>
            </a:r>
            <a:r>
              <a:rPr lang="en-US" dirty="0" err="1" smtClean="0"/>
              <a:t>Fi</a:t>
            </a:r>
            <a:r>
              <a:rPr lang="en-US" dirty="0" smtClean="0"/>
              <a:t> TV Series</a:t>
            </a:r>
            <a:endParaRPr lang="en-US" dirty="0"/>
          </a:p>
        </p:txBody>
      </p:sp>
      <p:pic>
        <p:nvPicPr>
          <p:cNvPr id="4" name="Content Placeholder 3" descr="4706433-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0789" r="-70789"/>
          <a:stretch>
            <a:fillRect/>
          </a:stretch>
        </p:blipFill>
        <p:spPr>
          <a:xfrm>
            <a:off x="443684" y="1669197"/>
            <a:ext cx="8384739" cy="49335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Rubies</a:t>
            </a:r>
            <a:endParaRPr lang="en-US" dirty="0"/>
          </a:p>
        </p:txBody>
      </p:sp>
      <p:pic>
        <p:nvPicPr>
          <p:cNvPr id="4" name="Content Placeholder 3" descr="rubies_1176_990x74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48" r="-13748"/>
          <a:stretch>
            <a:fillRect/>
          </a:stretch>
        </p:blipFill>
        <p:spPr>
          <a:xfrm>
            <a:off x="185862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Giant’s Causeway</a:t>
            </a:r>
            <a:endParaRPr lang="en-US" dirty="0"/>
          </a:p>
        </p:txBody>
      </p:sp>
      <p:pic>
        <p:nvPicPr>
          <p:cNvPr id="4" name="Content Placeholder 3" descr="d510755c6e739c2465038ddea2f849d0_640_480-6348736923676381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232327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Origami</a:t>
            </a:r>
            <a:endParaRPr lang="en-US" dirty="0"/>
          </a:p>
        </p:txBody>
      </p:sp>
      <p:pic>
        <p:nvPicPr>
          <p:cNvPr id="4" name="Content Placeholder 3" descr="icosidodecahedron-jitterbu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232327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Lamps</a:t>
            </a:r>
            <a:endParaRPr lang="en-US" dirty="0"/>
          </a:p>
        </p:txBody>
      </p:sp>
      <p:pic>
        <p:nvPicPr>
          <p:cNvPr id="5" name="Content Placeholder 4" descr="tumblr_lefroeVII61qeb9gf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242334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 smtClean="0">
                <a:hlinkClick r:id="rId2"/>
              </a:rPr>
              <a:t>http://www.georgehart.com/virtual-polyhedra/escher.html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http://it.wikipedia.org/wiki/Fullereni#mediaviewer/File:Fullerene-C60.png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http://www.lightnessofbeingbook.com/LOBColorPlates/images/Plate03b_IcosVirus.jpg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http://www.domusweb.it/en/architecture/2012/01/04/el-bosque-de-la-esperanza.html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http://images.frpgames.org/products/product_36488.jpg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http://i1.sell.com/u/3H/5G/5BQ/4706433-l.jpg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http://images.nationalgeographic.com/wpf/media-live/photos/000/011/cache/rubies_1176_990x742.jpg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http://shearings-cdn2.zolvtravel.com/DynamicImages/d510/d510755c6e739c2465038ddea2f849d0_640_480-634873692367638135.jpg</a:t>
            </a:r>
            <a:endParaRPr lang="en-US" dirty="0" smtClean="0"/>
          </a:p>
          <a:p>
            <a:r>
              <a:rPr lang="en-US" dirty="0" smtClean="0">
                <a:hlinkClick r:id="rId10"/>
              </a:rPr>
              <a:t>http://michal.kosmulski.org/origami/icosidodecahedron-jitterbug.jpg</a:t>
            </a:r>
            <a:endParaRPr lang="en-US" dirty="0" smtClean="0"/>
          </a:p>
          <a:p>
            <a:r>
              <a:rPr lang="en-US" dirty="0" smtClean="0">
                <a:hlinkClick r:id="rId11"/>
              </a:rPr>
              <a:t>http://media.tumblr.com/tumblr_lefroeVII61qeb9gf.jpg</a:t>
            </a:r>
            <a:endParaRPr lang="en-US" dirty="0" smtClean="0"/>
          </a:p>
          <a:p>
            <a:r>
              <a:rPr lang="en-US" dirty="0" smtClean="0">
                <a:hlinkClick r:id="rId12"/>
              </a:rPr>
              <a:t>http://www.jeffreyventrella.com/Old_Art/cuboctahedron_big.jpg</a:t>
            </a:r>
            <a:endParaRPr lang="en-US" dirty="0" smtClean="0"/>
          </a:p>
          <a:p>
            <a:r>
              <a:rPr lang="en-US" dirty="0" smtClean="0">
                <a:hlinkClick r:id="rId13"/>
              </a:rPr>
              <a:t>http://www.wdwinfo.com/Photos/600-spaceship-earth3.jpg</a:t>
            </a:r>
            <a:endParaRPr lang="en-US" dirty="0" smtClean="0"/>
          </a:p>
          <a:p>
            <a:r>
              <a:rPr lang="en-US" dirty="0">
                <a:hlinkClick r:id="rId14"/>
              </a:rPr>
              <a:t>http://</a:t>
            </a:r>
            <a:r>
              <a:rPr lang="en-US" dirty="0" smtClean="0">
                <a:hlinkClick r:id="rId14"/>
              </a:rPr>
              <a:t>upload.wikimedia.org/wikipedia/commons/d/d9/Rhombic_dodecahedra.png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Tessellations</a:t>
            </a:r>
            <a:endParaRPr lang="en-US" dirty="0"/>
          </a:p>
        </p:txBody>
      </p:sp>
      <p:pic>
        <p:nvPicPr>
          <p:cNvPr id="4" name="Content Placeholder 3" descr="IMG_26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292" r="-63292"/>
          <a:stretch>
            <a:fillRect/>
          </a:stretch>
        </p:blipFill>
        <p:spPr>
          <a:xfrm>
            <a:off x="421969" y="1492625"/>
            <a:ext cx="8208542" cy="48299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292" r="-63292"/>
          <a:stretch>
            <a:fillRect/>
          </a:stretch>
        </p:blipFill>
        <p:spPr>
          <a:xfrm>
            <a:off x="1" y="788736"/>
            <a:ext cx="9143999" cy="53803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0" y="816804"/>
            <a:ext cx="9144000" cy="53803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4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0" y="829763"/>
            <a:ext cx="9144000" cy="53803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5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0" y="842721"/>
            <a:ext cx="9144000" cy="53803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67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27" r="-13727"/>
          <a:stretch>
            <a:fillRect/>
          </a:stretch>
        </p:blipFill>
        <p:spPr>
          <a:xfrm>
            <a:off x="0" y="803848"/>
            <a:ext cx="9144000" cy="53803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M.C. Escher</a:t>
            </a:r>
            <a:endParaRPr lang="en-US" dirty="0"/>
          </a:p>
        </p:txBody>
      </p:sp>
      <p:pic>
        <p:nvPicPr>
          <p:cNvPr id="10" name="Content Placeholder 9" descr="star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4384" r="-54384"/>
          <a:stretch>
            <a:fillRect/>
          </a:stretch>
        </p:blipFill>
        <p:spPr>
          <a:xfrm>
            <a:off x="232908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Buckminsterfullerene</a:t>
            </a:r>
            <a:endParaRPr lang="en-US" dirty="0"/>
          </a:p>
        </p:txBody>
      </p:sp>
      <p:pic>
        <p:nvPicPr>
          <p:cNvPr id="4" name="Content Placeholder 3" descr="Fullerene-C60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4969" r="-34969"/>
          <a:stretch>
            <a:fillRect/>
          </a:stretch>
        </p:blipFill>
        <p:spPr>
          <a:xfrm>
            <a:off x="226846" y="1492625"/>
            <a:ext cx="8684827" cy="511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udio">
  <a:themeElements>
    <a:clrScheme name="Studio">
      <a:dk1>
        <a:sysClr val="windowText" lastClr="000000"/>
      </a:dk1>
      <a:lt1>
        <a:sysClr val="window" lastClr="FFFFFF"/>
      </a:lt1>
      <a:dk2>
        <a:srgbClr val="535252"/>
      </a:dk2>
      <a:lt2>
        <a:srgbClr val="AAB5C2"/>
      </a:lt2>
      <a:accent1>
        <a:srgbClr val="F7901E"/>
      </a:accent1>
      <a:accent2>
        <a:srgbClr val="FEC60B"/>
      </a:accent2>
      <a:accent3>
        <a:srgbClr val="9FE62F"/>
      </a:accent3>
      <a:accent4>
        <a:srgbClr val="4EA5D1"/>
      </a:accent4>
      <a:accent5>
        <a:srgbClr val="1C4596"/>
      </a:accent5>
      <a:accent6>
        <a:srgbClr val="542D90"/>
      </a:accent6>
      <a:hlink>
        <a:srgbClr val="ED2024"/>
      </a:hlink>
      <a:folHlink>
        <a:srgbClr val="BD912D"/>
      </a:folHlink>
    </a:clrScheme>
    <a:fontScheme name="Studio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Studio">
      <a:fillStyleLst>
        <a:solidFill>
          <a:schemeClr val="phClr"/>
        </a:solidFill>
        <a:gradFill rotWithShape="1">
          <a:gsLst>
            <a:gs pos="3800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50000"/>
                <a:hueMod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</a:schemeClr>
            </a:gs>
            <a:gs pos="60000">
              <a:schemeClr val="phClr">
                <a:tint val="100000"/>
                <a:shade val="60000"/>
                <a:alpha val="100000"/>
                <a:satMod val="100000"/>
                <a:lumMod val="100000"/>
              </a:schemeClr>
            </a:gs>
            <a:gs pos="100000">
              <a:schemeClr val="phClr">
                <a:shade val="20000"/>
                <a:satMod val="100000"/>
                <a:lumMod val="100000"/>
              </a:schemeClr>
            </a:gs>
          </a:gsLst>
          <a:lin ang="5400000" scaled="0"/>
        </a:gradFill>
      </a:fillStyleLst>
      <a:lnStyleLst>
        <a:ln w="285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01600" stA="26000" endPos="20000" dist="12700" dir="5400000" sy="-100000" rotWithShape="0"/>
          </a:effectLst>
        </a:effectStyle>
        <a:effectStyle>
          <a:effectLst>
            <a:outerShdw blurRad="444500" dist="317500" dir="5400000" sx="90000" sy="-2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contourW="12700" prstMaterial="softEdge">
            <a:bevelT w="63500" h="2540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30000">
              <a:schemeClr val="phClr">
                <a:tint val="10000"/>
                <a:alpha val="80000"/>
                <a:satMod val="300000"/>
              </a:schemeClr>
            </a:gs>
            <a:gs pos="100000">
              <a:schemeClr val="phClr">
                <a:tint val="80000"/>
                <a:shade val="100000"/>
                <a:alpha val="100000"/>
                <a:satMod val="200000"/>
              </a:schemeClr>
            </a:gs>
          </a:gsLst>
          <a:lin ang="5400000" scaled="1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Studio.thmx</Template>
  <TotalTime>264</TotalTime>
  <Words>223</Words>
  <Application>Microsoft Macintosh PowerPoint</Application>
  <PresentationFormat>On-screen Show (4:3)</PresentationFormat>
  <Paragraphs>38</Paragraphs>
  <Slides>19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Civic</vt:lpstr>
      <vt:lpstr>Studio</vt:lpstr>
      <vt:lpstr>Polyhedra Everywhere</vt:lpstr>
      <vt:lpstr>Tessellations</vt:lpstr>
      <vt:lpstr>Slide 3</vt:lpstr>
      <vt:lpstr>Slide 4</vt:lpstr>
      <vt:lpstr>Slide 5</vt:lpstr>
      <vt:lpstr>Slide 6</vt:lpstr>
      <vt:lpstr>Slide 7</vt:lpstr>
      <vt:lpstr>M.C. Escher</vt:lpstr>
      <vt:lpstr>Buckminsterfullerene</vt:lpstr>
      <vt:lpstr>Common Cold Virus</vt:lpstr>
      <vt:lpstr>Bogota Sport Center</vt:lpstr>
      <vt:lpstr>Epcot</vt:lpstr>
      <vt:lpstr>Dice</vt:lpstr>
      <vt:lpstr>Seven Days  Sci Fi TV Series</vt:lpstr>
      <vt:lpstr>Rubies</vt:lpstr>
      <vt:lpstr>Giant’s Causeway</vt:lpstr>
      <vt:lpstr>Origami</vt:lpstr>
      <vt:lpstr>Lamps</vt:lpstr>
      <vt:lpstr>Image Sources</vt:lpstr>
    </vt:vector>
  </TitlesOfParts>
  <Company>University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Polyhedra</dc:title>
  <dc:creator>Carl Lee</dc:creator>
  <cp:lastModifiedBy>Carl Lee</cp:lastModifiedBy>
  <cp:revision>23</cp:revision>
  <dcterms:created xsi:type="dcterms:W3CDTF">2015-03-25T00:59:18Z</dcterms:created>
  <dcterms:modified xsi:type="dcterms:W3CDTF">2015-03-25T02:09:20Z</dcterms:modified>
</cp:coreProperties>
</file>