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sldIdLst>
    <p:sldId id="256" r:id="rId3"/>
    <p:sldId id="271" r:id="rId4"/>
    <p:sldId id="272" r:id="rId5"/>
    <p:sldId id="273" r:id="rId6"/>
    <p:sldId id="274" r:id="rId7"/>
    <p:sldId id="275" r:id="rId8"/>
    <p:sldId id="276" r:id="rId9"/>
    <p:sldId id="257" r:id="rId10"/>
    <p:sldId id="258" r:id="rId11"/>
    <p:sldId id="259" r:id="rId12"/>
    <p:sldId id="260" r:id="rId13"/>
    <p:sldId id="280" r:id="rId14"/>
    <p:sldId id="261" r:id="rId15"/>
    <p:sldId id="262" r:id="rId16"/>
    <p:sldId id="263" r:id="rId17"/>
    <p:sldId id="265" r:id="rId18"/>
    <p:sldId id="266" r:id="rId19"/>
    <p:sldId id="267" r:id="rId20"/>
    <p:sldId id="281" r:id="rId21"/>
    <p:sldId id="283" r:id="rId22"/>
    <p:sldId id="282" r:id="rId23"/>
    <p:sldId id="284" r:id="rId24"/>
    <p:sldId id="285" r:id="rId25"/>
    <p:sldId id="286" r:id="rId26"/>
    <p:sldId id="287" r:id="rId27"/>
    <p:sldId id="277" r:id="rId28"/>
    <p:sldId id="278" r:id="rId29"/>
    <p:sldId id="268" r:id="rId30"/>
    <p:sldId id="269" r:id="rId31"/>
    <p:sldId id="270" r:id="rId32"/>
    <p:sldId id="279" r:id="rId33"/>
    <p:sldId id="26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4" d="100"/>
          <a:sy n="134" d="100"/>
        </p:scale>
        <p:origin x="144" y="17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5DF4F1F-C148-3A44-992E-FA676380D660}" type="datetimeFigureOut">
              <a:rPr lang="en-US" smtClean="0"/>
              <a:pPr/>
              <a:t>9/29/2016</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3C73D9C-40FE-8A48-8437-8263E13A9886}"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DF4F1F-C148-3A44-992E-FA676380D660}" type="datetimeFigureOut">
              <a:rPr lang="en-US" smtClean="0"/>
              <a:pPr/>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73D9C-40FE-8A48-8437-8263E13A988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43C73D9C-40FE-8A48-8437-8263E13A9886}"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DF4F1F-C148-3A44-992E-FA676380D660}" type="datetimeFigureOut">
              <a:rPr lang="en-US" smtClean="0"/>
              <a:pPr/>
              <a:t>9/29/2016</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69948" y="609600"/>
            <a:ext cx="5404104" cy="3282696"/>
          </a:xfrm>
          <a:prstGeom prst="roundRect">
            <a:avLst>
              <a:gd name="adj" fmla="val 10522"/>
            </a:avLst>
          </a:prstGeom>
          <a:ln w="57150">
            <a:solidFill>
              <a:schemeClr val="bg1"/>
            </a:solidFill>
          </a:ln>
        </p:spPr>
        <p:style>
          <a:lnRef idx="1">
            <a:schemeClr val="accent4"/>
          </a:lnRef>
          <a:fillRef idx="3">
            <a:schemeClr val="accent4"/>
          </a:fillRef>
          <a:effectRef idx="2">
            <a:schemeClr val="accent4"/>
          </a:effectRef>
          <a:fontRef idx="none"/>
        </p:style>
        <p:txBody>
          <a:bodyPr vert="horz" lIns="91440" tIns="182880" rIns="91440" bIns="182880" rtlCol="0">
            <a:normAutofit/>
            <a:scene3d>
              <a:camera prst="orthographicFront"/>
              <a:lightRig rig="chilly" dir="t"/>
            </a:scene3d>
            <a:sp3d extrusionH="6350">
              <a:extrusionClr>
                <a:schemeClr val="bg1"/>
              </a:extrusionClr>
            </a:sp3d>
          </a:bodyPr>
          <a:lstStyle>
            <a:lvl1pPr marL="342900" indent="-342900" algn="ctr" defTabSz="914400" rtl="0" eaLnBrk="1" latinLnBrk="0" hangingPunct="1">
              <a:lnSpc>
                <a:spcPts val="5200"/>
              </a:lnSpc>
              <a:spcBef>
                <a:spcPts val="2000"/>
              </a:spcBef>
              <a:buSzPct val="80000"/>
              <a:buFont typeface="Wingdings" pitchFamily="2" charset="2"/>
              <a:buNone/>
              <a:defRPr sz="5400" b="1" kern="1200" baseline="0">
                <a:gradFill>
                  <a:gsLst>
                    <a:gs pos="50000">
                      <a:schemeClr val="bg1">
                        <a:lumMod val="85000"/>
                      </a:schemeClr>
                    </a:gs>
                    <a:gs pos="100000">
                      <a:schemeClr val="bg1">
                        <a:lumMod val="65000"/>
                      </a:schemeClr>
                    </a:gs>
                  </a:gsLst>
                  <a:lin ang="5400000" scaled="0"/>
                </a:gradFill>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057400" y="4191000"/>
            <a:ext cx="5029200" cy="1447800"/>
          </a:xfrm>
          <a:effectLst/>
        </p:spPr>
        <p:txBody>
          <a:bodyPr vert="horz" lIns="91440" tIns="45720" rIns="91440" bIns="45720" rtlCol="0">
            <a:normAutofit/>
            <a:scene3d>
              <a:camera prst="orthographicFront"/>
              <a:lightRig rig="chilly" dir="t"/>
            </a:scene3d>
            <a:sp3d extrusionH="6350">
              <a:extrusionClr>
                <a:schemeClr val="bg1"/>
              </a:extrusionClr>
            </a:sp3d>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45DF4F1F-C148-3A44-992E-FA676380D660}" type="datetimeFigureOut">
              <a:rPr lang="en-US" smtClean="0"/>
              <a:pPr/>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73D9C-40FE-8A48-8437-8263E13A9886}"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5DF4F1F-C148-3A44-992E-FA676380D660}" type="datetimeFigureOut">
              <a:rPr lang="en-US" smtClean="0"/>
              <a:pPr/>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73D9C-40FE-8A48-8437-8263E13A988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881187" y="631824"/>
            <a:ext cx="5407025" cy="3281363"/>
          </a:xfrm>
          <a:prstGeom prst="roundRect">
            <a:avLst>
              <a:gd name="adj" fmla="val 8881"/>
            </a:avLst>
          </a:prstGeom>
          <a:noFill/>
          <a:ln w="57150">
            <a:solidFill>
              <a:schemeClr val="bg1"/>
            </a:solidFill>
          </a:ln>
        </p:spPr>
        <p:style>
          <a:lnRef idx="1">
            <a:schemeClr val="accent1"/>
          </a:lnRef>
          <a:fillRef idx="3">
            <a:schemeClr val="accent1"/>
          </a:fillRef>
          <a:effectRef idx="2">
            <a:schemeClr val="accent1"/>
          </a:effectRef>
          <a:fontRef idx="none"/>
        </p:style>
        <p:txBody>
          <a:bodyPr/>
          <a:lstStyle>
            <a:lvl1pPr>
              <a:buNone/>
              <a:defRPr/>
            </a:lvl1pPr>
          </a:lstStyle>
          <a:p>
            <a:r>
              <a:rPr lang="en-US" smtClean="0"/>
              <a:t>Click icon to add picture</a:t>
            </a:r>
            <a:endParaRPr/>
          </a:p>
        </p:txBody>
      </p:sp>
      <p:sp>
        <p:nvSpPr>
          <p:cNvPr id="2" name="Title 1"/>
          <p:cNvSpPr>
            <a:spLocks noGrp="1"/>
          </p:cNvSpPr>
          <p:nvPr>
            <p:ph type="ctrTitle"/>
          </p:nvPr>
        </p:nvSpPr>
        <p:spPr>
          <a:xfrm>
            <a:off x="658368" y="4495800"/>
            <a:ext cx="7827264" cy="1219200"/>
          </a:xfrm>
        </p:spPr>
        <p:txBody>
          <a:bodyPr anchor="b" anchorCtr="0">
            <a:noAutofit/>
          </a:bodyPr>
          <a:lstStyle>
            <a:lvl1pPr>
              <a:lnSpc>
                <a:spcPts val="5200"/>
              </a:lnSpc>
              <a:defRPr sz="4800" b="1">
                <a:gradFill>
                  <a:gsLst>
                    <a:gs pos="50000">
                      <a:schemeClr val="tx1">
                        <a:lumMod val="65000"/>
                        <a:lumOff val="35000"/>
                      </a:schemeClr>
                    </a:gs>
                    <a:gs pos="100000">
                      <a:schemeClr val="tx1">
                        <a:lumMod val="85000"/>
                        <a:lumOff val="15000"/>
                      </a:schemeClr>
                    </a:gs>
                  </a:gsLst>
                  <a:lin ang="5400000" scaled="0"/>
                </a:gradFill>
                <a:effectLst/>
              </a:defRPr>
            </a:lvl1pPr>
          </a:lstStyle>
          <a:p>
            <a:r>
              <a:rPr lang="en-US" smtClean="0"/>
              <a:t>Click to edit Master title style</a:t>
            </a:r>
            <a:endParaRPr/>
          </a:p>
        </p:txBody>
      </p:sp>
      <p:sp>
        <p:nvSpPr>
          <p:cNvPr id="3" name="Subtitle 2"/>
          <p:cNvSpPr>
            <a:spLocks noGrp="1"/>
          </p:cNvSpPr>
          <p:nvPr>
            <p:ph type="subTitle" idx="1"/>
          </p:nvPr>
        </p:nvSpPr>
        <p:spPr>
          <a:xfrm>
            <a:off x="658368" y="5715000"/>
            <a:ext cx="7827264" cy="501000"/>
          </a:xfrm>
        </p:spPr>
        <p:txBody>
          <a:bodyPr>
            <a:normAutofit/>
          </a:bodyPr>
          <a:lstStyle>
            <a:lvl1pPr marL="0" indent="0" algn="ctr">
              <a:spcBef>
                <a:spcPts val="0"/>
              </a:spcBef>
              <a:buNone/>
              <a:defRPr sz="2000" b="1">
                <a:gradFill>
                  <a:gsLst>
                    <a:gs pos="50000">
                      <a:schemeClr val="tx1">
                        <a:lumMod val="65000"/>
                        <a:lumOff val="35000"/>
                      </a:schemeClr>
                    </a:gs>
                    <a:gs pos="100000">
                      <a:schemeClr val="tx1">
                        <a:lumMod val="85000"/>
                        <a:lumOff val="15000"/>
                      </a:schemeClr>
                    </a:gs>
                  </a:gsLst>
                  <a:lin ang="5400000" scaled="0"/>
                </a:gra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21132"/>
            <a:ext cx="2133600" cy="300318"/>
          </a:xfrm>
        </p:spPr>
        <p:txBody>
          <a:bodyPr/>
          <a:lstStyle>
            <a:lvl1pPr>
              <a:defRPr sz="1100" b="1">
                <a:solidFill>
                  <a:schemeClr val="tx1">
                    <a:lumMod val="50000"/>
                    <a:lumOff val="50000"/>
                  </a:schemeClr>
                </a:solidFill>
              </a:defRPr>
            </a:lvl1pPr>
          </a:lstStyle>
          <a:p>
            <a:fld id="{45DF4F1F-C148-3A44-992E-FA676380D660}" type="datetimeFigureOut">
              <a:rPr lang="en-US" smtClean="0"/>
              <a:pPr/>
              <a:t>9/29/2016</a:t>
            </a:fld>
            <a:endParaRPr lang="en-US"/>
          </a:p>
        </p:txBody>
      </p:sp>
      <p:sp>
        <p:nvSpPr>
          <p:cNvPr id="5" name="Footer Placeholder 4"/>
          <p:cNvSpPr>
            <a:spLocks noGrp="1"/>
          </p:cNvSpPr>
          <p:nvPr>
            <p:ph type="ftr" sz="quarter" idx="11"/>
          </p:nvPr>
        </p:nvSpPr>
        <p:spPr>
          <a:xfrm>
            <a:off x="3124200" y="6212541"/>
            <a:ext cx="2895600" cy="300318"/>
          </a:xfrm>
        </p:spPr>
        <p:txBody>
          <a:bodyPr/>
          <a:lstStyle>
            <a:lvl1pP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6553200" y="6212541"/>
            <a:ext cx="2133600" cy="300318"/>
          </a:xfrm>
        </p:spPr>
        <p:txBody>
          <a:bodyPr/>
          <a:lstStyle>
            <a:lvl1pPr>
              <a:defRPr sz="1400" b="1">
                <a:solidFill>
                  <a:schemeClr val="tx1">
                    <a:lumMod val="50000"/>
                    <a:lumOff val="50000"/>
                  </a:schemeClr>
                </a:solidFill>
              </a:defRPr>
            </a:lvl1pPr>
          </a:lstStyle>
          <a:p>
            <a:fld id="{43C73D9C-40FE-8A48-8437-8263E13A988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100" y="2424953"/>
            <a:ext cx="7823200" cy="1474788"/>
          </a:xfrm>
        </p:spPr>
        <p:txBody>
          <a:bodyPr anchor="b" anchorCtr="0"/>
          <a:lstStyle>
            <a:lvl1pPr algn="ctr">
              <a:defRPr sz="4800" b="1" cap="none" baseline="0">
                <a:effectLst/>
              </a:defRPr>
            </a:lvl1pPr>
          </a:lstStyle>
          <a:p>
            <a:r>
              <a:rPr lang="en-US" smtClean="0"/>
              <a:t>Click to edit Master title style</a:t>
            </a:r>
            <a:endParaRPr/>
          </a:p>
        </p:txBody>
      </p:sp>
      <p:sp>
        <p:nvSpPr>
          <p:cNvPr id="3" name="Text Placeholder 2"/>
          <p:cNvSpPr>
            <a:spLocks noGrp="1"/>
          </p:cNvSpPr>
          <p:nvPr>
            <p:ph type="body" idx="1"/>
          </p:nvPr>
        </p:nvSpPr>
        <p:spPr>
          <a:xfrm>
            <a:off x="673100" y="3913188"/>
            <a:ext cx="7823200" cy="554694"/>
          </a:xfr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DF4F1F-C148-3A44-992E-FA676380D660}" type="datetimeFigureOut">
              <a:rPr lang="en-US" smtClean="0"/>
              <a:pPr/>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73D9C-40FE-8A48-8437-8263E13A988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47838"/>
            <a:ext cx="3563470" cy="4316786"/>
          </a:xfrm>
        </p:spPr>
        <p:txBody>
          <a:bodyPr>
            <a:normAutofit/>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1747838"/>
            <a:ext cx="3565526" cy="4316786"/>
          </a:xfrm>
        </p:spPr>
        <p:txBody>
          <a:bodyPr>
            <a:normAutofit/>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5DF4F1F-C148-3A44-992E-FA676380D660}" type="datetimeFigureOut">
              <a:rPr lang="en-US" smtClean="0"/>
              <a:pPr/>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73D9C-40FE-8A48-8437-8263E13A988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14398"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398" y="2271713"/>
            <a:ext cx="3566160" cy="3792911"/>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58471"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8471" y="2271713"/>
            <a:ext cx="3566160" cy="3792911"/>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5DF4F1F-C148-3A44-992E-FA676380D660}" type="datetimeFigureOut">
              <a:rPr lang="en-US" smtClean="0"/>
              <a:pPr/>
              <a:t>9/29/2016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C73D9C-40FE-8A48-8437-8263E13A9886}"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5DF4F1F-C148-3A44-992E-FA676380D660}" type="datetimeFigureOut">
              <a:rPr lang="en-US" smtClean="0"/>
              <a:pPr/>
              <a:t>9/29/2016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C73D9C-40FE-8A48-8437-8263E13A9886}"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DF4F1F-C148-3A44-992E-FA676380D660}" type="datetimeFigureOut">
              <a:rPr lang="en-US" smtClean="0"/>
              <a:pPr/>
              <a:t>9/29/2016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C73D9C-40FE-8A48-8437-8263E13A988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5DF4F1F-C148-3A44-992E-FA676380D660}" type="datetimeFigureOut">
              <a:rPr lang="en-US" smtClean="0"/>
              <a:pPr/>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43C73D9C-40FE-8A48-8437-8263E13A9886}"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1670" y="793376"/>
            <a:ext cx="3794760" cy="968189"/>
          </a:xfrm>
        </p:spPr>
        <p:txBody>
          <a:bodyPr anchor="b"/>
          <a:lstStyle>
            <a:lvl1pPr algn="l">
              <a:lnSpc>
                <a:spcPts val="4000"/>
              </a:lnSpc>
              <a:defRPr sz="3600" b="1"/>
            </a:lvl1pPr>
          </a:lstStyle>
          <a:p>
            <a:r>
              <a:rPr lang="en-US" smtClean="0"/>
              <a:t>Click to edit Master title style</a:t>
            </a:r>
            <a:endParaRPr/>
          </a:p>
        </p:txBody>
      </p:sp>
      <p:sp>
        <p:nvSpPr>
          <p:cNvPr id="3" name="Content Placeholder 2"/>
          <p:cNvSpPr>
            <a:spLocks noGrp="1"/>
          </p:cNvSpPr>
          <p:nvPr>
            <p:ph idx="1"/>
          </p:nvPr>
        </p:nvSpPr>
        <p:spPr>
          <a:xfrm>
            <a:off x="4800600" y="658906"/>
            <a:ext cx="3794760" cy="5405719"/>
          </a:xfrm>
        </p:spPr>
        <p:txBody>
          <a:bodyPr>
            <a:normAutofit/>
          </a:bodyPr>
          <a:lstStyle>
            <a:lvl1pPr>
              <a:spcBef>
                <a:spcPts val="2000"/>
              </a:spcBef>
              <a:defRPr sz="2200">
                <a:effectLst/>
              </a:defRPr>
            </a:lvl1pPr>
            <a:lvl2pPr>
              <a:spcBef>
                <a:spcPts val="2000"/>
              </a:spcBef>
              <a:defRPr sz="2000">
                <a:effectLst/>
              </a:defRPr>
            </a:lvl2pPr>
            <a:lvl3pPr>
              <a:spcBef>
                <a:spcPts val="2000"/>
              </a:spcBef>
              <a:defRPr sz="1800">
                <a:effectLst/>
              </a:defRPr>
            </a:lvl3pPr>
            <a:lvl4pPr>
              <a:spcBef>
                <a:spcPts val="2000"/>
              </a:spcBef>
              <a:defRPr sz="1800">
                <a:effectLst/>
              </a:defRPr>
            </a:lvl4pPr>
            <a:lvl5pPr>
              <a:spcBef>
                <a:spcPts val="2000"/>
              </a:spcBef>
              <a:defRPr sz="1800">
                <a:effectLs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91670" y="1748118"/>
            <a:ext cx="3794760" cy="3814482"/>
          </a:xfrm>
        </p:spPr>
        <p:txBody>
          <a:bodyPr>
            <a:normAutofit/>
          </a:bodyPr>
          <a:lstStyle>
            <a:lvl1pPr marL="0" indent="0">
              <a:lnSpc>
                <a:spcPct val="110000"/>
              </a:lnSpc>
              <a:buNone/>
              <a:defRPr sz="20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DF4F1F-C148-3A44-992E-FA676380D660}" type="datetimeFigureOut">
              <a:rPr lang="en-US" smtClean="0"/>
              <a:pPr/>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73D9C-40FE-8A48-8437-8263E13A9886}"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5DF4F1F-C148-3A44-992E-FA676380D660}" type="datetimeFigureOut">
              <a:rPr lang="en-US" smtClean="0"/>
              <a:pPr/>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73D9C-40FE-8A48-8437-8263E13A9886}" type="slidenum">
              <a:rPr lang="en-US" smtClean="0"/>
              <a:pPr/>
              <a:t>‹#›</a:t>
            </a:fld>
            <a:endParaRPr lang="en-US"/>
          </a:p>
        </p:txBody>
      </p:sp>
      <p:sp>
        <p:nvSpPr>
          <p:cNvPr id="8" name="Title 1"/>
          <p:cNvSpPr>
            <a:spLocks noGrp="1"/>
          </p:cNvSpPr>
          <p:nvPr>
            <p:ph type="title"/>
          </p:nvPr>
        </p:nvSpPr>
        <p:spPr>
          <a:xfrm>
            <a:off x="591670" y="793376"/>
            <a:ext cx="3807293" cy="968189"/>
          </a:xfr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lvl1pPr algn="l" defTabSz="914400" rtl="0" eaLnBrk="1" latinLnBrk="0" hangingPunct="1">
              <a:lnSpc>
                <a:spcPts val="4000"/>
              </a:lnSpc>
              <a:spcBef>
                <a:spcPct val="0"/>
              </a:spcBef>
              <a:buNone/>
              <a:defRPr sz="3600" b="1" kern="1200" baseline="0">
                <a:gradFill>
                  <a:gsLst>
                    <a:gs pos="50000">
                      <a:schemeClr val="tx1">
                        <a:lumMod val="65000"/>
                        <a:lumOff val="35000"/>
                      </a:schemeClr>
                    </a:gs>
                    <a:gs pos="100000">
                      <a:schemeClr val="tx1">
                        <a:lumMod val="85000"/>
                        <a:lumOff val="15000"/>
                      </a:schemeClr>
                    </a:gs>
                  </a:gsLst>
                  <a:lin ang="5400000" scaled="0"/>
                </a:gradFill>
                <a:effectLst/>
                <a:latin typeface="+mj-lt"/>
                <a:ea typeface="+mj-ea"/>
                <a:cs typeface="+mj-cs"/>
              </a:defRPr>
            </a:lvl1pPr>
          </a:lstStyle>
          <a:p>
            <a:r>
              <a:rPr lang="en-US" smtClean="0"/>
              <a:t>Click to edit Master title style</a:t>
            </a:r>
            <a:endParaRPr/>
          </a:p>
        </p:txBody>
      </p:sp>
      <p:sp>
        <p:nvSpPr>
          <p:cNvPr id="9" name="Text Placeholder 3"/>
          <p:cNvSpPr>
            <a:spLocks noGrp="1"/>
          </p:cNvSpPr>
          <p:nvPr>
            <p:ph type="body" sz="half" idx="2"/>
          </p:nvPr>
        </p:nvSpPr>
        <p:spPr>
          <a:xfrm>
            <a:off x="591670" y="1748118"/>
            <a:ext cx="3807293" cy="3585882"/>
          </a:xfrm>
          <a:effectLst/>
        </p:spPr>
        <p:txBody>
          <a:bodyPr vert="horz" lIns="91440" tIns="45720" rIns="91440" bIns="45720" rtlCol="0">
            <a:normAutofit/>
            <a:scene3d>
              <a:camera prst="orthographicFront"/>
              <a:lightRig rig="chilly" dir="t"/>
            </a:scene3d>
            <a:sp3d extrusionH="6350">
              <a:extrusionClr>
                <a:schemeClr val="bg1"/>
              </a:extrusionClr>
            </a:sp3d>
          </a:bodyPr>
          <a:lstStyle>
            <a:lvl1pPr marL="0" indent="0">
              <a:lnSpc>
                <a:spcPct val="110000"/>
              </a:lnSpc>
              <a:buNone/>
              <a:defRPr sz="20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SzPct val="80000"/>
              <a:buFont typeface="Wingdings" pitchFamily="2" charset="2"/>
              <a:buNone/>
            </a:pPr>
            <a:r>
              <a:rPr lang="en-US" smtClean="0"/>
              <a:t>Click to edit Master text styles</a:t>
            </a:r>
          </a:p>
        </p:txBody>
      </p:sp>
      <p:sp>
        <p:nvSpPr>
          <p:cNvPr id="11" name="Picture Placeholder 10"/>
          <p:cNvSpPr>
            <a:spLocks noGrp="1"/>
          </p:cNvSpPr>
          <p:nvPr>
            <p:ph type="pic" sz="quarter" idx="13"/>
          </p:nvPr>
        </p:nvSpPr>
        <p:spPr>
          <a:xfrm>
            <a:off x="4800600" y="671514"/>
            <a:ext cx="3810000" cy="4599734"/>
          </a:xfrm>
          <a:prstGeom prst="roundRect">
            <a:avLst>
              <a:gd name="adj" fmla="val 4391"/>
            </a:avLst>
          </a:prstGeom>
          <a:noFill/>
          <a:ln w="57150">
            <a:solidFill>
              <a:schemeClr val="bg1"/>
            </a:solidFill>
          </a:ln>
        </p:spPr>
        <p:style>
          <a:lnRef idx="1">
            <a:schemeClr val="accent1"/>
          </a:lnRef>
          <a:fillRef idx="3">
            <a:schemeClr val="accent1"/>
          </a:fillRef>
          <a:effectRef idx="2">
            <a:schemeClr val="accent1"/>
          </a:effectRef>
          <a:fontRef idx="none"/>
        </p:style>
        <p:txBody>
          <a:bodyPr vert="horz" lIns="91440" tIns="45720" rIns="91440" bIns="45720" rtlCol="0">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24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en-US" smtClean="0"/>
              <a:t>Click icon to add picture</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28800" y="430306"/>
            <a:ext cx="5484813" cy="1143000"/>
          </a:xfrm>
        </p:spPr>
        <p:txBody>
          <a:bodyPr/>
          <a:lstStyle>
            <a:lvl1pPr>
              <a:defRPr>
                <a:effectLst/>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673100" y="1747839"/>
            <a:ext cx="7823200" cy="4316411"/>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effectLst/>
              </a:defRPr>
            </a:lvl1pPr>
            <a:lvl2pPr>
              <a:defRPr>
                <a:gradFill>
                  <a:gsLst>
                    <a:gs pos="50000">
                      <a:schemeClr val="tx1">
                        <a:lumMod val="65000"/>
                        <a:lumOff val="35000"/>
                      </a:schemeClr>
                    </a:gs>
                    <a:gs pos="100000">
                      <a:schemeClr val="tx1">
                        <a:lumMod val="85000"/>
                        <a:lumOff val="15000"/>
                      </a:schemeClr>
                    </a:gs>
                  </a:gsLst>
                  <a:lin ang="21594000" scaled="0"/>
                </a:gradFill>
                <a:effectLst/>
              </a:defRPr>
            </a:lvl2pPr>
            <a:lvl3pPr>
              <a:defRPr>
                <a:gradFill>
                  <a:gsLst>
                    <a:gs pos="50000">
                      <a:schemeClr val="tx1">
                        <a:lumMod val="65000"/>
                        <a:lumOff val="35000"/>
                      </a:schemeClr>
                    </a:gs>
                    <a:gs pos="100000">
                      <a:schemeClr val="tx1">
                        <a:lumMod val="85000"/>
                        <a:lumOff val="15000"/>
                      </a:schemeClr>
                    </a:gs>
                  </a:gsLst>
                  <a:lin ang="21594000" scaled="0"/>
                </a:gradFill>
                <a:effectLst/>
              </a:defRPr>
            </a:lvl3pPr>
            <a:lvl4pPr>
              <a:defRPr>
                <a:gradFill>
                  <a:gsLst>
                    <a:gs pos="50000">
                      <a:schemeClr val="tx1">
                        <a:lumMod val="65000"/>
                        <a:lumOff val="35000"/>
                      </a:schemeClr>
                    </a:gs>
                    <a:gs pos="100000">
                      <a:schemeClr val="tx1">
                        <a:lumMod val="85000"/>
                        <a:lumOff val="15000"/>
                      </a:schemeClr>
                    </a:gs>
                  </a:gsLst>
                  <a:lin ang="21594000" scaled="0"/>
                </a:gradFill>
                <a:effectLst/>
              </a:defRPr>
            </a:lvl4pPr>
            <a:lvl5pPr>
              <a:defRPr>
                <a:gradFill>
                  <a:gsLst>
                    <a:gs pos="50000">
                      <a:schemeClr val="tx1">
                        <a:lumMod val="65000"/>
                        <a:lumOff val="35000"/>
                      </a:schemeClr>
                    </a:gs>
                    <a:gs pos="100000">
                      <a:schemeClr val="tx1">
                        <a:lumMod val="85000"/>
                        <a:lumOff val="15000"/>
                      </a:schemeClr>
                    </a:gs>
                  </a:gsLst>
                  <a:lin ang="21594000" scaled="0"/>
                </a:gradFill>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5DF4F1F-C148-3A44-992E-FA676380D660}" type="datetimeFigureOut">
              <a:rPr lang="en-US" smtClean="0"/>
              <a:pPr/>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73D9C-40FE-8A48-8437-8263E13A9886}"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2082" y="389966"/>
            <a:ext cx="1524000" cy="5736198"/>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914399" y="644525"/>
            <a:ext cx="6399213" cy="5419726"/>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effectLst/>
              </a:defRPr>
            </a:lvl1pPr>
            <a:lvl2pPr>
              <a:defRPr>
                <a:gradFill>
                  <a:gsLst>
                    <a:gs pos="50000">
                      <a:schemeClr val="tx1">
                        <a:lumMod val="65000"/>
                        <a:lumOff val="35000"/>
                      </a:schemeClr>
                    </a:gs>
                    <a:gs pos="100000">
                      <a:schemeClr val="tx1">
                        <a:lumMod val="85000"/>
                        <a:lumOff val="15000"/>
                      </a:schemeClr>
                    </a:gs>
                  </a:gsLst>
                  <a:lin ang="21594000" scaled="0"/>
                </a:gradFill>
                <a:effectLst/>
              </a:defRPr>
            </a:lvl2pPr>
            <a:lvl3pPr>
              <a:defRPr>
                <a:gradFill>
                  <a:gsLst>
                    <a:gs pos="50000">
                      <a:schemeClr val="tx1">
                        <a:lumMod val="65000"/>
                        <a:lumOff val="35000"/>
                      </a:schemeClr>
                    </a:gs>
                    <a:gs pos="100000">
                      <a:schemeClr val="tx1">
                        <a:lumMod val="85000"/>
                        <a:lumOff val="15000"/>
                      </a:schemeClr>
                    </a:gs>
                  </a:gsLst>
                  <a:lin ang="21594000" scaled="0"/>
                </a:gradFill>
                <a:effectLst/>
              </a:defRPr>
            </a:lvl3pPr>
            <a:lvl4pPr>
              <a:defRPr>
                <a:gradFill>
                  <a:gsLst>
                    <a:gs pos="50000">
                      <a:schemeClr val="tx1">
                        <a:lumMod val="65000"/>
                        <a:lumOff val="35000"/>
                      </a:schemeClr>
                    </a:gs>
                    <a:gs pos="100000">
                      <a:schemeClr val="tx1">
                        <a:lumMod val="85000"/>
                        <a:lumOff val="15000"/>
                      </a:schemeClr>
                    </a:gs>
                  </a:gsLst>
                  <a:lin ang="21594000" scaled="0"/>
                </a:gradFill>
                <a:effectLst/>
              </a:defRPr>
            </a:lvl4pPr>
            <a:lvl5pPr>
              <a:defRPr>
                <a:gradFill>
                  <a:gsLst>
                    <a:gs pos="50000">
                      <a:schemeClr val="tx1">
                        <a:lumMod val="65000"/>
                        <a:lumOff val="35000"/>
                      </a:schemeClr>
                    </a:gs>
                    <a:gs pos="100000">
                      <a:schemeClr val="tx1">
                        <a:lumMod val="85000"/>
                        <a:lumOff val="15000"/>
                      </a:schemeClr>
                    </a:gs>
                  </a:gsLst>
                  <a:lin ang="21594000" scaled="0"/>
                </a:gradFill>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5DF4F1F-C148-3A44-992E-FA676380D660}" type="datetimeFigureOut">
              <a:rPr lang="en-US" smtClean="0"/>
              <a:pPr/>
              <a:t>9/29/2016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73D9C-40FE-8A48-8437-8263E13A988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5DF4F1F-C148-3A44-992E-FA676380D660}" type="datetimeFigureOut">
              <a:rPr lang="en-US" smtClean="0"/>
              <a:pPr/>
              <a:t>9/29/2016</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3C73D9C-40FE-8A48-8437-8263E13A9886}"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45DF4F1F-C148-3A44-992E-FA676380D660}" type="datetimeFigureOut">
              <a:rPr lang="en-US" smtClean="0"/>
              <a:pPr/>
              <a:t>9/29/2016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73D9C-40FE-8A48-8437-8263E13A9886}"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5DF4F1F-C148-3A44-992E-FA676380D660}" type="datetimeFigureOut">
              <a:rPr lang="en-US" smtClean="0"/>
              <a:pPr/>
              <a:t>9/29/2016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43C73D9C-40FE-8A48-8437-8263E13A9886}"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5DF4F1F-C148-3A44-992E-FA676380D660}" type="datetimeFigureOut">
              <a:rPr lang="en-US" smtClean="0"/>
              <a:pPr/>
              <a:t>9/29/2016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43C73D9C-40FE-8A48-8437-8263E13A988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45DF4F1F-C148-3A44-992E-FA676380D660}" type="datetimeFigureOut">
              <a:rPr lang="en-US" smtClean="0"/>
              <a:pPr/>
              <a:t>9/29/2016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43C73D9C-40FE-8A48-8437-8263E13A988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43C73D9C-40FE-8A48-8437-8263E13A9886}"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45DF4F1F-C148-3A44-992E-FA676380D660}" type="datetimeFigureOut">
              <a:rPr lang="en-US" smtClean="0"/>
              <a:pPr/>
              <a:t>9/29/2016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43C73D9C-40FE-8A48-8437-8263E13A9886}"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45DF4F1F-C148-3A44-992E-FA676380D660}" type="datetimeFigureOut">
              <a:rPr lang="en-US" smtClean="0"/>
              <a:pPr/>
              <a:t>9/29/2016</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5DF4F1F-C148-3A44-992E-FA676380D660}" type="datetimeFigureOut">
              <a:rPr lang="en-US" smtClean="0"/>
              <a:pPr/>
              <a:t>9/29/2016</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43C73D9C-40FE-8A48-8437-8263E13A9886}"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1"/>
            <a:ext cx="7313613" cy="1264024"/>
          </a:xfrm>
          <a:prstGeom prst="rect">
            <a:avLst/>
          </a:prstGeom>
          <a:scene3d>
            <a:camera prst="orthographicFront"/>
            <a:lightRig rig="chilly" dir="t"/>
          </a:scene3d>
          <a:sp3d extrusionH="12700">
            <a:extrusionClr>
              <a:schemeClr val="bg1"/>
            </a:extrusionClr>
          </a:sp3d>
        </p:spPr>
        <p:txBody>
          <a:bodyPr vert="horz" lIns="91440" tIns="45720" rIns="91440" bIns="45720" rtlCol="0" anchor="ctr">
            <a:noAutofit/>
            <a:sp3d extrusionH="12700">
              <a:extrusionClr>
                <a:schemeClr val="bg1"/>
              </a:extrusionClr>
            </a:sp3d>
          </a:bodyPr>
          <a:lstStyle/>
          <a:p>
            <a:r>
              <a:rPr lang="en-US" smtClean="0"/>
              <a:t>Click to edit Master title style</a:t>
            </a:r>
            <a:endParaRPr/>
          </a:p>
        </p:txBody>
      </p:sp>
      <p:sp>
        <p:nvSpPr>
          <p:cNvPr id="3" name="Text Placeholder 2"/>
          <p:cNvSpPr>
            <a:spLocks noGrp="1"/>
          </p:cNvSpPr>
          <p:nvPr>
            <p:ph type="body" idx="1"/>
          </p:nvPr>
        </p:nvSpPr>
        <p:spPr>
          <a:xfrm>
            <a:off x="914400" y="1747838"/>
            <a:ext cx="7313613" cy="4303338"/>
          </a:xfrm>
          <a:prstGeom prst="rect">
            <a:avLst/>
          </a:prstGeom>
          <a:effectLst/>
        </p:spPr>
        <p:txBody>
          <a:bodyPr vert="horz" lIns="91440" tIns="45720" rIns="91440" bIns="45720" rtlCol="0">
            <a:normAutofit/>
            <a:scene3d>
              <a:camera prst="orthographicFront"/>
              <a:lightRig rig="chilly" dir="t"/>
            </a:scene3d>
            <a:sp3d extrusionH="6350">
              <a:extrusionClr>
                <a:schemeClr val="bg1"/>
              </a:extrusionClr>
            </a:sp3d>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25988"/>
            <a:ext cx="2133600" cy="277906"/>
          </a:xfrm>
          <a:prstGeom prst="rect">
            <a:avLst/>
          </a:prstGeom>
        </p:spPr>
        <p:txBody>
          <a:bodyPr vert="horz" lIns="91440" tIns="45720" rIns="91440" bIns="45720" rtlCol="0" anchor="ctr"/>
          <a:lstStyle>
            <a:lvl1pPr marL="0" algn="l" defTabSz="914400" rtl="0" eaLnBrk="1" latinLnBrk="0" hangingPunct="1">
              <a:defRPr sz="1100" b="1" kern="1200">
                <a:solidFill>
                  <a:schemeClr val="tx1">
                    <a:lumMod val="50000"/>
                    <a:lumOff val="50000"/>
                  </a:schemeClr>
                </a:solidFill>
                <a:latin typeface="+mn-lt"/>
                <a:ea typeface="+mn-ea"/>
                <a:cs typeface="+mn-cs"/>
              </a:defRPr>
            </a:lvl1pPr>
          </a:lstStyle>
          <a:p>
            <a:fld id="{45DF4F1F-C148-3A44-992E-FA676380D660}" type="datetimeFigureOut">
              <a:rPr lang="en-US" smtClean="0"/>
              <a:pPr/>
              <a:t>9/29/2016</a:t>
            </a:fld>
            <a:endParaRPr lang="en-US"/>
          </a:p>
        </p:txBody>
      </p:sp>
      <p:sp>
        <p:nvSpPr>
          <p:cNvPr id="5" name="Footer Placeholder 4"/>
          <p:cNvSpPr>
            <a:spLocks noGrp="1"/>
          </p:cNvSpPr>
          <p:nvPr>
            <p:ph type="ftr" sz="quarter" idx="3"/>
          </p:nvPr>
        </p:nvSpPr>
        <p:spPr>
          <a:xfrm>
            <a:off x="3124200" y="6225988"/>
            <a:ext cx="2895600" cy="277906"/>
          </a:xfrm>
          <a:prstGeom prst="rect">
            <a:avLst/>
          </a:prstGeom>
        </p:spPr>
        <p:txBody>
          <a:bodyPr vert="horz" lIns="91440" tIns="45720" rIns="91440" bIns="45720" rtlCol="0" anchor="ctr"/>
          <a:lstStyle>
            <a:lvl1pPr marL="0" algn="ctr" defTabSz="914400" rtl="0" eaLnBrk="1" latinLnBrk="0" hangingPunct="1">
              <a:defRPr sz="1100" b="1" kern="1200">
                <a:solidFill>
                  <a:schemeClr val="tx1">
                    <a:lumMod val="50000"/>
                    <a:lumOff val="50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225988"/>
            <a:ext cx="2133600" cy="277906"/>
          </a:xfrm>
          <a:prstGeom prst="rect">
            <a:avLst/>
          </a:prstGeom>
        </p:spPr>
        <p:txBody>
          <a:bodyPr vert="horz" lIns="91440" tIns="45720" rIns="91440" bIns="45720" rtlCol="0" anchor="ctr"/>
          <a:lstStyle>
            <a:lvl1pPr marL="0" algn="r" defTabSz="914400" rtl="0" eaLnBrk="1" latinLnBrk="0" hangingPunct="1">
              <a:defRPr sz="1400" b="1" kern="1200">
                <a:solidFill>
                  <a:schemeClr val="tx1">
                    <a:lumMod val="50000"/>
                    <a:lumOff val="50000"/>
                  </a:schemeClr>
                </a:solidFill>
                <a:latin typeface="+mn-lt"/>
                <a:ea typeface="+mn-ea"/>
                <a:cs typeface="+mn-cs"/>
              </a:defRPr>
            </a:lvl1pPr>
          </a:lstStyle>
          <a:p>
            <a:fld id="{43C73D9C-40FE-8A48-8437-8263E13A988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lnSpc>
          <a:spcPts val="5600"/>
        </a:lnSpc>
        <a:spcBef>
          <a:spcPct val="0"/>
        </a:spcBef>
        <a:buNone/>
        <a:defRPr sz="5400" b="1" kern="1200" baseline="0">
          <a:gradFill>
            <a:gsLst>
              <a:gs pos="50000">
                <a:schemeClr val="tx1">
                  <a:lumMod val="65000"/>
                  <a:lumOff val="35000"/>
                </a:schemeClr>
              </a:gs>
              <a:gs pos="100000">
                <a:schemeClr val="tx1">
                  <a:lumMod val="85000"/>
                  <a:lumOff val="15000"/>
                </a:schemeClr>
              </a:gs>
            </a:gsLst>
            <a:lin ang="5400000" scaled="0"/>
          </a:gra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sz="24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22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20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8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8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hyperlink" Target="http://www.ms.uky.edu/~lee/visualfa15/puzzle5.mov"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erikdemaine.org/metamorphosis/"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hyperlink" Target="http://images.nationalgeographic.com/wpf/media-live/photos/000/011/cache/rubies_1176_990x742.jpg" TargetMode="External"/><Relationship Id="rId13" Type="http://schemas.openxmlformats.org/officeDocument/2006/relationships/hyperlink" Target="http://www.wdwinfo.com/Photos/600-spaceship-earth3.jpg" TargetMode="External"/><Relationship Id="rId3" Type="http://schemas.openxmlformats.org/officeDocument/2006/relationships/hyperlink" Target="http://it.wikipedia.org/wiki/Fullereni#mediaviewer/File:Fullerene-C60.png" TargetMode="External"/><Relationship Id="rId7" Type="http://schemas.openxmlformats.org/officeDocument/2006/relationships/hyperlink" Target="http://i1.sell.com/u/3H/5G/5BQ/4706433-l.jpg" TargetMode="External"/><Relationship Id="rId12" Type="http://schemas.openxmlformats.org/officeDocument/2006/relationships/hyperlink" Target="http://www.jeffreyventrella.com/Old_Art/cuboctahedron_big.jpg" TargetMode="External"/><Relationship Id="rId2" Type="http://schemas.openxmlformats.org/officeDocument/2006/relationships/hyperlink" Target="http://www.georgehart.com/virtual-polyhedra/escher.html" TargetMode="External"/><Relationship Id="rId1" Type="http://schemas.openxmlformats.org/officeDocument/2006/relationships/slideLayout" Target="../slideLayouts/slideLayout13.xml"/><Relationship Id="rId6" Type="http://schemas.openxmlformats.org/officeDocument/2006/relationships/hyperlink" Target="http://images.frpgames.org/products/product_36488.jpg" TargetMode="External"/><Relationship Id="rId11" Type="http://schemas.openxmlformats.org/officeDocument/2006/relationships/hyperlink" Target="http://media.tumblr.com/tumblr_lefroeVII61qeb9gf.jpg" TargetMode="External"/><Relationship Id="rId5" Type="http://schemas.openxmlformats.org/officeDocument/2006/relationships/hyperlink" Target="http://www.domusweb.it/en/architecture/2012/01/04/el-bosque-de-la-esperanza.html" TargetMode="External"/><Relationship Id="rId10" Type="http://schemas.openxmlformats.org/officeDocument/2006/relationships/hyperlink" Target="http://michal.kosmulski.org/origami/icosidodecahedron-jitterbug.jpg" TargetMode="External"/><Relationship Id="rId4" Type="http://schemas.openxmlformats.org/officeDocument/2006/relationships/hyperlink" Target="http://www.lightnessofbeingbook.com/LOBColorPlates/images/Plate03b_IcosVirus.jpg" TargetMode="External"/><Relationship Id="rId9" Type="http://schemas.openxmlformats.org/officeDocument/2006/relationships/hyperlink" Target="http://shearings-cdn2.zolvtravel.com/DynamicImages/d510/d510755c6e739c2465038ddea2f849d0_640_480-634873692367638135.jpg" TargetMode="External"/><Relationship Id="rId14" Type="http://schemas.openxmlformats.org/officeDocument/2006/relationships/hyperlink" Target="http://upload.wikimedia.org/wikipedia/commons/d/d9/Rhombic_dodecahedra.p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Polyhedra</a:t>
            </a:r>
            <a:endParaRPr lang="en-US" dirty="0"/>
          </a:p>
        </p:txBody>
      </p:sp>
      <p:sp>
        <p:nvSpPr>
          <p:cNvPr id="3" name="Subtitle 2"/>
          <p:cNvSpPr>
            <a:spLocks noGrp="1"/>
          </p:cNvSpPr>
          <p:nvPr>
            <p:ph type="subTitle" idx="1"/>
          </p:nvPr>
        </p:nvSpPr>
        <p:spPr/>
        <p:txBody>
          <a:bodyPr/>
          <a:lstStyle/>
          <a:p>
            <a:r>
              <a:rPr lang="en-US" smtClean="0"/>
              <a:t>STEM Cats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Cold Virus</a:t>
            </a:r>
            <a:endParaRPr lang="en-US" dirty="0"/>
          </a:p>
        </p:txBody>
      </p:sp>
      <p:pic>
        <p:nvPicPr>
          <p:cNvPr id="4" name="Content Placeholder 3" descr="Plate03b_IcosVirus.jpg"/>
          <p:cNvPicPr>
            <a:picLocks noGrp="1" noChangeAspect="1"/>
          </p:cNvPicPr>
          <p:nvPr>
            <p:ph idx="1"/>
          </p:nvPr>
        </p:nvPicPr>
        <p:blipFill>
          <a:blip r:embed="rId2"/>
          <a:srcRect l="-34969" r="-34969"/>
          <a:stretch>
            <a:fillRect/>
          </a:stretch>
        </p:blipFill>
        <p:spPr>
          <a:xfrm>
            <a:off x="201930" y="1492625"/>
            <a:ext cx="8684827" cy="5110162"/>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Bogota Sport Center</a:t>
            </a:r>
            <a:endParaRPr lang="en-US" dirty="0"/>
          </a:p>
        </p:txBody>
      </p:sp>
      <p:pic>
        <p:nvPicPr>
          <p:cNvPr id="4" name="Content Placeholder 3" descr="big_370832_1253_Jorge-Gamboa_11scura1.jpg"/>
          <p:cNvPicPr>
            <a:picLocks noGrp="1" noChangeAspect="1"/>
          </p:cNvPicPr>
          <p:nvPr>
            <p:ph idx="1"/>
          </p:nvPr>
        </p:nvPicPr>
        <p:blipFill>
          <a:blip r:embed="rId2"/>
          <a:srcRect l="-8859" r="-8859"/>
          <a:stretch>
            <a:fillRect/>
          </a:stretch>
        </p:blipFill>
        <p:spPr>
          <a:xfrm>
            <a:off x="459173" y="1492625"/>
            <a:ext cx="8684827" cy="5110162"/>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Epcot</a:t>
            </a:r>
            <a:endParaRPr lang="en-US" dirty="0"/>
          </a:p>
        </p:txBody>
      </p:sp>
      <p:pic>
        <p:nvPicPr>
          <p:cNvPr id="4" name="Content Placeholder 3" descr="600-spaceship-earth3.jpg"/>
          <p:cNvPicPr>
            <a:picLocks noGrp="1" noChangeAspect="1"/>
          </p:cNvPicPr>
          <p:nvPr>
            <p:ph idx="1"/>
          </p:nvPr>
        </p:nvPicPr>
        <p:blipFill>
          <a:blip r:embed="rId2"/>
          <a:srcRect l="-13727" r="-13727"/>
          <a:stretch>
            <a:fillRect/>
          </a:stretch>
        </p:blipFill>
        <p:spPr>
          <a:xfrm>
            <a:off x="232326" y="1492625"/>
            <a:ext cx="8684827" cy="5110162"/>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Dice</a:t>
            </a:r>
            <a:endParaRPr lang="en-US" dirty="0"/>
          </a:p>
        </p:txBody>
      </p:sp>
      <p:pic>
        <p:nvPicPr>
          <p:cNvPr id="4" name="Content Placeholder 3" descr="product_36488.jpg"/>
          <p:cNvPicPr>
            <a:picLocks noGrp="1" noChangeAspect="1"/>
          </p:cNvPicPr>
          <p:nvPr>
            <p:ph idx="1"/>
          </p:nvPr>
        </p:nvPicPr>
        <p:blipFill>
          <a:blip r:embed="rId2"/>
          <a:srcRect l="-13656" r="-13656"/>
          <a:stretch>
            <a:fillRect/>
          </a:stretch>
        </p:blipFill>
        <p:spPr>
          <a:xfrm>
            <a:off x="232326" y="1492625"/>
            <a:ext cx="8684827" cy="5110162"/>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Seven Days </a:t>
            </a:r>
            <a:br>
              <a:rPr lang="en-US" dirty="0" smtClean="0"/>
            </a:br>
            <a:r>
              <a:rPr lang="en-US" dirty="0" err="1" smtClean="0"/>
              <a:t>Sci</a:t>
            </a:r>
            <a:r>
              <a:rPr lang="en-US" dirty="0" smtClean="0"/>
              <a:t> </a:t>
            </a:r>
            <a:r>
              <a:rPr lang="en-US" dirty="0" err="1" smtClean="0"/>
              <a:t>Fi</a:t>
            </a:r>
            <a:r>
              <a:rPr lang="en-US" dirty="0" smtClean="0"/>
              <a:t> TV Series</a:t>
            </a:r>
            <a:endParaRPr lang="en-US" dirty="0"/>
          </a:p>
        </p:txBody>
      </p:sp>
      <p:pic>
        <p:nvPicPr>
          <p:cNvPr id="4" name="Content Placeholder 3" descr="4706433-l.jpg"/>
          <p:cNvPicPr>
            <a:picLocks noGrp="1" noChangeAspect="1"/>
          </p:cNvPicPr>
          <p:nvPr>
            <p:ph idx="1"/>
          </p:nvPr>
        </p:nvPicPr>
        <p:blipFill>
          <a:blip r:embed="rId2"/>
          <a:srcRect l="-70789" r="-70789"/>
          <a:stretch>
            <a:fillRect/>
          </a:stretch>
        </p:blipFill>
        <p:spPr>
          <a:xfrm>
            <a:off x="443684" y="1669197"/>
            <a:ext cx="8384739" cy="493359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Rubies</a:t>
            </a:r>
            <a:endParaRPr lang="en-US" dirty="0"/>
          </a:p>
        </p:txBody>
      </p:sp>
      <p:pic>
        <p:nvPicPr>
          <p:cNvPr id="4" name="Content Placeholder 3" descr="rubies_1176_990x742.jpg"/>
          <p:cNvPicPr>
            <a:picLocks noGrp="1" noChangeAspect="1"/>
          </p:cNvPicPr>
          <p:nvPr>
            <p:ph idx="1"/>
          </p:nvPr>
        </p:nvPicPr>
        <p:blipFill>
          <a:blip r:embed="rId2"/>
          <a:srcRect l="-13748" r="-13748"/>
          <a:stretch>
            <a:fillRect/>
          </a:stretch>
        </p:blipFill>
        <p:spPr>
          <a:xfrm>
            <a:off x="185862" y="1492625"/>
            <a:ext cx="8684827" cy="5110162"/>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Giant’s Causeway</a:t>
            </a:r>
            <a:endParaRPr lang="en-US" dirty="0"/>
          </a:p>
        </p:txBody>
      </p:sp>
      <p:pic>
        <p:nvPicPr>
          <p:cNvPr id="4" name="Content Placeholder 3" descr="d510755c6e739c2465038ddea2f849d0_640_480-634873692367638135.jpg"/>
          <p:cNvPicPr>
            <a:picLocks noGrp="1" noChangeAspect="1"/>
          </p:cNvPicPr>
          <p:nvPr>
            <p:ph idx="1"/>
          </p:nvPr>
        </p:nvPicPr>
        <p:blipFill>
          <a:blip r:embed="rId2"/>
          <a:srcRect l="-13727" r="-13727"/>
          <a:stretch>
            <a:fillRect/>
          </a:stretch>
        </p:blipFill>
        <p:spPr>
          <a:xfrm>
            <a:off x="232327" y="1492625"/>
            <a:ext cx="8684827" cy="5110162"/>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Origami</a:t>
            </a:r>
            <a:endParaRPr lang="en-US" dirty="0"/>
          </a:p>
        </p:txBody>
      </p:sp>
      <p:pic>
        <p:nvPicPr>
          <p:cNvPr id="4" name="Content Placeholder 3" descr="icosidodecahedron-jitterbug.jpg"/>
          <p:cNvPicPr>
            <a:picLocks noGrp="1" noChangeAspect="1"/>
          </p:cNvPicPr>
          <p:nvPr>
            <p:ph idx="1"/>
          </p:nvPr>
        </p:nvPicPr>
        <p:blipFill>
          <a:blip r:embed="rId2"/>
          <a:srcRect l="-13727" r="-13727"/>
          <a:stretch>
            <a:fillRect/>
          </a:stretch>
        </p:blipFill>
        <p:spPr>
          <a:xfrm>
            <a:off x="232327" y="1492625"/>
            <a:ext cx="8684827" cy="5110162"/>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Lamps</a:t>
            </a:r>
            <a:endParaRPr lang="en-US" dirty="0"/>
          </a:p>
        </p:txBody>
      </p:sp>
      <p:pic>
        <p:nvPicPr>
          <p:cNvPr id="5" name="Content Placeholder 4" descr="tumblr_lefroeVII61qeb9gf.jpg"/>
          <p:cNvPicPr>
            <a:picLocks noGrp="1" noChangeAspect="1"/>
          </p:cNvPicPr>
          <p:nvPr>
            <p:ph idx="1"/>
          </p:nvPr>
        </p:nvPicPr>
        <p:blipFill>
          <a:blip r:embed="rId2"/>
          <a:srcRect l="-13727" r="-13727"/>
          <a:stretch>
            <a:fillRect/>
          </a:stretch>
        </p:blipFill>
        <p:spPr>
          <a:xfrm>
            <a:off x="242334" y="1492625"/>
            <a:ext cx="8684827" cy="5110162"/>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 of Cube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7846" y="1334580"/>
            <a:ext cx="6706719" cy="5365375"/>
          </a:xfrm>
        </p:spPr>
      </p:pic>
    </p:spTree>
    <p:extLst>
      <p:ext uri="{BB962C8B-B14F-4D97-AF65-F5344CB8AC3E}">
        <p14:creationId xmlns:p14="http://schemas.microsoft.com/office/powerpoint/2010/main" val="3077321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Tessellations</a:t>
            </a:r>
            <a:endParaRPr lang="en-US" dirty="0"/>
          </a:p>
        </p:txBody>
      </p:sp>
      <p:pic>
        <p:nvPicPr>
          <p:cNvPr id="4" name="Content Placeholder 3" descr="IMG_2621.JPG"/>
          <p:cNvPicPr>
            <a:picLocks noGrp="1" noChangeAspect="1"/>
          </p:cNvPicPr>
          <p:nvPr>
            <p:ph idx="1"/>
          </p:nvPr>
        </p:nvPicPr>
        <p:blipFill>
          <a:blip r:embed="rId2"/>
          <a:srcRect l="-63292" r="-63292"/>
          <a:stretch>
            <a:fillRect/>
          </a:stretch>
        </p:blipFill>
        <p:spPr>
          <a:xfrm>
            <a:off x="421969" y="1492625"/>
            <a:ext cx="8208542" cy="4829915"/>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 of a Hypercube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7354" y="1492625"/>
            <a:ext cx="6387703" cy="5110162"/>
          </a:xfrm>
        </p:spPr>
      </p:pic>
    </p:spTree>
    <p:extLst>
      <p:ext uri="{BB962C8B-B14F-4D97-AF65-F5344CB8AC3E}">
        <p14:creationId xmlns:p14="http://schemas.microsoft.com/office/powerpoint/2010/main" val="579302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Projection of a Hypercube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4985" y="1623660"/>
            <a:ext cx="6387703" cy="5110162"/>
          </a:xfrm>
        </p:spPr>
      </p:pic>
    </p:spTree>
    <p:extLst>
      <p:ext uri="{BB962C8B-B14F-4D97-AF65-F5344CB8AC3E}">
        <p14:creationId xmlns:p14="http://schemas.microsoft.com/office/powerpoint/2010/main" val="1056170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a:t>
            </a:r>
            <a:r>
              <a:rPr lang="en-US" dirty="0" err="1" smtClean="0"/>
              <a:t>Hypercubes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4431" y="1409171"/>
            <a:ext cx="6813549" cy="5110162"/>
          </a:xfrm>
        </p:spPr>
      </p:pic>
    </p:spTree>
    <p:extLst>
      <p:ext uri="{BB962C8B-B14F-4D97-AF65-F5344CB8AC3E}">
        <p14:creationId xmlns:p14="http://schemas.microsoft.com/office/powerpoint/2010/main" val="23934176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Delete Half of the Edges to get Diamond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7354" y="1612371"/>
            <a:ext cx="6387703" cy="5110162"/>
          </a:xfrm>
        </p:spPr>
      </p:pic>
    </p:spTree>
    <p:extLst>
      <p:ext uri="{BB962C8B-B14F-4D97-AF65-F5344CB8AC3E}">
        <p14:creationId xmlns:p14="http://schemas.microsoft.com/office/powerpoint/2010/main" val="353808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Combinatorial </a:t>
            </a:r>
            <a:r>
              <a:rPr lang="en-US" smtClean="0"/>
              <a:t>Optimization</a:t>
            </a:r>
            <a:endParaRPr lang="en-US" dirty="0"/>
          </a:p>
        </p:txBody>
      </p:sp>
      <p:sp>
        <p:nvSpPr>
          <p:cNvPr id="3" name="Content Placeholder 2"/>
          <p:cNvSpPr>
            <a:spLocks noGrp="1"/>
          </p:cNvSpPr>
          <p:nvPr>
            <p:ph idx="1"/>
          </p:nvPr>
        </p:nvSpPr>
        <p:spPr/>
        <p:txBody>
          <a:bodyPr>
            <a:normAutofit fontScale="92500"/>
          </a:bodyPr>
          <a:lstStyle/>
          <a:p>
            <a:r>
              <a:rPr lang="en-US" dirty="0" smtClean="0"/>
              <a:t>There are 100 people and 100 jobs.  For each person and each job you know how much it will cost to (re)train that person to do that job.  What is the least expensive matching of people to jobs?</a:t>
            </a:r>
          </a:p>
          <a:p>
            <a:r>
              <a:rPr lang="en-US" dirty="0" smtClean="0"/>
              <a:t>The number of possible matchings is 100! (100 factorial).  There is not enough time left in the life of the universe to run through this list to check the cost of each matching.</a:t>
            </a:r>
          </a:p>
          <a:p>
            <a:r>
              <a:rPr lang="en-US" dirty="0" smtClean="0"/>
              <a:t>By understanding the properties of a certain polyhedron of dimension 10,000-199 (picture omitted!), this problem can be solved routinely in a fraction of a second.</a:t>
            </a:r>
            <a:endParaRPr lang="en-US" dirty="0"/>
          </a:p>
        </p:txBody>
      </p:sp>
    </p:spTree>
    <p:extLst>
      <p:ext uri="{BB962C8B-B14F-4D97-AF65-F5344CB8AC3E}">
        <p14:creationId xmlns:p14="http://schemas.microsoft.com/office/powerpoint/2010/main" val="3741966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Modeling, Visualization, and Math Art</a:t>
            </a:r>
            <a:endParaRPr lang="en-US" sz="4800" dirty="0"/>
          </a:p>
        </p:txBody>
      </p:sp>
      <p:sp>
        <p:nvSpPr>
          <p:cNvPr id="3" name="Content Placeholder 2"/>
          <p:cNvSpPr>
            <a:spLocks noGrp="1"/>
          </p:cNvSpPr>
          <p:nvPr>
            <p:ph idx="1"/>
          </p:nvPr>
        </p:nvSpPr>
        <p:spPr/>
        <p:txBody>
          <a:bodyPr/>
          <a:lstStyle/>
          <a:p>
            <a:r>
              <a:rPr lang="en-US" dirty="0" err="1" smtClean="0"/>
              <a:t>Polyhedra</a:t>
            </a:r>
            <a:r>
              <a:rPr lang="en-US" dirty="0" smtClean="0"/>
              <a:t> are basic building blocks for 2- and 3-d modeling.</a:t>
            </a:r>
          </a:p>
          <a:p>
            <a:r>
              <a:rPr lang="en-US" dirty="0" smtClean="0"/>
              <a:t>Example of assembling a polyhedral puzzle, created with POV-Ray during my Visualizing Math course</a:t>
            </a:r>
            <a:r>
              <a:rPr lang="en-US" smtClean="0"/>
              <a:t>:  </a:t>
            </a:r>
            <a:r>
              <a:rPr lang="en-US" smtClean="0">
                <a:hlinkClick r:id="rId2"/>
              </a:rPr>
              <a:t>http://www.ms.uky.edu/~lee/visualfa15/puzzle5.mov</a:t>
            </a:r>
            <a:endParaRPr lang="en-US" dirty="0" smtClean="0"/>
          </a:p>
          <a:p>
            <a:endParaRPr lang="en-US" dirty="0" smtClean="0"/>
          </a:p>
        </p:txBody>
      </p:sp>
    </p:spTree>
    <p:extLst>
      <p:ext uri="{BB962C8B-B14F-4D97-AF65-F5344CB8AC3E}">
        <p14:creationId xmlns:p14="http://schemas.microsoft.com/office/powerpoint/2010/main" val="3698869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#1</a:t>
            </a:r>
            <a:endParaRPr lang="en-US" dirty="0"/>
          </a:p>
        </p:txBody>
      </p:sp>
      <p:sp>
        <p:nvSpPr>
          <p:cNvPr id="3" name="Content Placeholder 2"/>
          <p:cNvSpPr>
            <a:spLocks noGrp="1"/>
          </p:cNvSpPr>
          <p:nvPr>
            <p:ph idx="1"/>
          </p:nvPr>
        </p:nvSpPr>
        <p:spPr/>
        <p:txBody>
          <a:bodyPr/>
          <a:lstStyle/>
          <a:p>
            <a:pPr>
              <a:buNone/>
            </a:pPr>
            <a:r>
              <a:rPr lang="en-US" dirty="0" smtClean="0"/>
              <a:t>	</a:t>
            </a:r>
            <a:r>
              <a:rPr lang="en-US" sz="3600" b="1" dirty="0" smtClean="0"/>
              <a:t>Construct as many tessellations as you can with identical regular polygons </a:t>
            </a:r>
            <a:endParaRPr lang="en-US" sz="36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#2</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b="1" dirty="0" smtClean="0"/>
              <a:t>	</a:t>
            </a:r>
            <a:r>
              <a:rPr lang="en-US" sz="3600" b="1" dirty="0" smtClean="0"/>
              <a:t>Construct as many tessellations as you can with the following properties</a:t>
            </a:r>
          </a:p>
          <a:p>
            <a:r>
              <a:rPr lang="en-US" sz="3600" b="1" dirty="0" smtClean="0"/>
              <a:t>All tiles are regular polygons</a:t>
            </a:r>
          </a:p>
          <a:p>
            <a:r>
              <a:rPr lang="en-US" sz="3600" b="1" dirty="0" smtClean="0"/>
              <a:t>There are at least two different kinds of tiles</a:t>
            </a:r>
          </a:p>
          <a:p>
            <a:r>
              <a:rPr lang="en-US" sz="3600" b="1" dirty="0" smtClean="0"/>
              <a:t>The same sequence of tiles meets around each vertex</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#3</a:t>
            </a:r>
            <a:endParaRPr lang="en-US" dirty="0"/>
          </a:p>
        </p:txBody>
      </p:sp>
      <p:sp>
        <p:nvSpPr>
          <p:cNvPr id="3" name="Content Placeholder 2"/>
          <p:cNvSpPr>
            <a:spLocks noGrp="1"/>
          </p:cNvSpPr>
          <p:nvPr>
            <p:ph idx="1"/>
          </p:nvPr>
        </p:nvSpPr>
        <p:spPr/>
        <p:txBody>
          <a:bodyPr/>
          <a:lstStyle/>
          <a:p>
            <a:pPr>
              <a:buNone/>
            </a:pPr>
            <a:r>
              <a:rPr lang="en-US" dirty="0" smtClean="0"/>
              <a:t>	</a:t>
            </a:r>
            <a:r>
              <a:rPr lang="en-US" sz="3600" b="1" dirty="0" smtClean="0"/>
              <a:t>Construct as many </a:t>
            </a:r>
            <a:r>
              <a:rPr lang="en-US" sz="3600" b="1" dirty="0" err="1" smtClean="0"/>
              <a:t>polyhedra</a:t>
            </a:r>
            <a:r>
              <a:rPr lang="en-US" sz="3600" b="1" dirty="0" smtClean="0"/>
              <a:t> that you can with the following properties</a:t>
            </a:r>
          </a:p>
          <a:p>
            <a:r>
              <a:rPr lang="en-US" sz="3600" b="1" dirty="0" smtClean="0"/>
              <a:t>All faces are equilateral triangles</a:t>
            </a:r>
          </a:p>
          <a:p>
            <a:r>
              <a:rPr lang="en-US" sz="3600" b="1" dirty="0" smtClean="0"/>
              <a:t>All edges bend “outward”– the polyhedron is convex</a:t>
            </a:r>
            <a:endParaRPr lang="en-US" sz="36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#4</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	</a:t>
            </a:r>
            <a:r>
              <a:rPr lang="en-US" sz="3600" b="1" dirty="0" smtClean="0"/>
              <a:t>Construct as many </a:t>
            </a:r>
            <a:r>
              <a:rPr lang="en-US" sz="3600" b="1" dirty="0" err="1" smtClean="0"/>
              <a:t>polyhedra</a:t>
            </a:r>
            <a:r>
              <a:rPr lang="en-US" sz="3600" b="1" dirty="0" smtClean="0"/>
              <a:t> that you can with the following properties</a:t>
            </a:r>
          </a:p>
          <a:p>
            <a:r>
              <a:rPr lang="en-US" sz="3600" b="1" dirty="0" smtClean="0"/>
              <a:t>All faces are identical regular polygons</a:t>
            </a:r>
          </a:p>
          <a:p>
            <a:r>
              <a:rPr lang="en-US" sz="3600" b="1" dirty="0" smtClean="0"/>
              <a:t>The same number of faces meet at each vertex (corner)</a:t>
            </a:r>
            <a:endParaRPr lang="en-US" sz="36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622.JPG"/>
          <p:cNvPicPr>
            <a:picLocks noGrp="1" noChangeAspect="1"/>
          </p:cNvPicPr>
          <p:nvPr>
            <p:ph idx="1"/>
          </p:nvPr>
        </p:nvPicPr>
        <p:blipFill>
          <a:blip r:embed="rId2"/>
          <a:srcRect l="-63292" r="-63292"/>
          <a:stretch>
            <a:fillRect/>
          </a:stretch>
        </p:blipFill>
        <p:spPr>
          <a:xfrm>
            <a:off x="1" y="788736"/>
            <a:ext cx="9143999" cy="5380339"/>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#5</a:t>
            </a:r>
            <a:endParaRPr lang="en-US" dirty="0"/>
          </a:p>
        </p:txBody>
      </p:sp>
      <p:sp>
        <p:nvSpPr>
          <p:cNvPr id="3" name="Content Placeholder 2"/>
          <p:cNvSpPr>
            <a:spLocks noGrp="1"/>
          </p:cNvSpPr>
          <p:nvPr>
            <p:ph idx="1"/>
          </p:nvPr>
        </p:nvSpPr>
        <p:spPr/>
        <p:txBody>
          <a:bodyPr/>
          <a:lstStyle/>
          <a:p>
            <a:pPr>
              <a:buNone/>
            </a:pPr>
            <a:r>
              <a:rPr lang="en-US" dirty="0" smtClean="0"/>
              <a:t>	</a:t>
            </a:r>
            <a:r>
              <a:rPr lang="en-US" b="1" dirty="0" smtClean="0"/>
              <a:t>Construct as many </a:t>
            </a:r>
            <a:r>
              <a:rPr lang="en-US" b="1" dirty="0" err="1" smtClean="0"/>
              <a:t>polyhedra</a:t>
            </a:r>
            <a:r>
              <a:rPr lang="en-US" b="1" dirty="0" smtClean="0"/>
              <a:t> that you can with the following properties</a:t>
            </a:r>
          </a:p>
          <a:p>
            <a:r>
              <a:rPr lang="en-US" b="1" dirty="0" smtClean="0"/>
              <a:t>All faces are regular polygons</a:t>
            </a:r>
          </a:p>
          <a:p>
            <a:r>
              <a:rPr lang="en-US" b="1" dirty="0" smtClean="0"/>
              <a:t>There are at least two different kinds of faces</a:t>
            </a:r>
          </a:p>
          <a:p>
            <a:r>
              <a:rPr lang="en-US" b="1" dirty="0" smtClean="0"/>
              <a:t>The same sequence of faces meets around each vertex</a:t>
            </a:r>
          </a:p>
          <a:p>
            <a:endParaRPr lang="en-US" dirty="0" smtClean="0"/>
          </a:p>
          <a:p>
            <a:endParaRPr lang="en-US" dirty="0"/>
          </a:p>
        </p:txBody>
      </p:sp>
      <p:sp>
        <p:nvSpPr>
          <p:cNvPr id="4" name="TextBox 3"/>
          <p:cNvSpPr txBox="1"/>
          <p:nvPr/>
        </p:nvSpPr>
        <p:spPr>
          <a:xfrm>
            <a:off x="4476165" y="5607219"/>
            <a:ext cx="184666" cy="369332"/>
          </a:xfrm>
          <a:prstGeom prst="rect">
            <a:avLst/>
          </a:prstGeom>
          <a:noFill/>
        </p:spPr>
        <p:txBody>
          <a:bodyPr wrap="none" rtlCol="0">
            <a:spAutoFit/>
          </a:bodyPr>
          <a:lstStyle/>
          <a:p>
            <a:endParaRPr lang="en-US" dirty="0"/>
          </a:p>
        </p:txBody>
      </p:sp>
      <p:pic>
        <p:nvPicPr>
          <p:cNvPr id="5" name="Picture 4" descr="cuboctahedron_big.jpg"/>
          <p:cNvPicPr>
            <a:picLocks noChangeAspect="1"/>
          </p:cNvPicPr>
          <p:nvPr/>
        </p:nvPicPr>
        <p:blipFill>
          <a:blip r:embed="rId2"/>
          <a:stretch>
            <a:fillRect/>
          </a:stretch>
        </p:blipFill>
        <p:spPr>
          <a:xfrm>
            <a:off x="2918163" y="4513562"/>
            <a:ext cx="3116004" cy="218731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#6</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	</a:t>
            </a:r>
            <a:r>
              <a:rPr lang="en-US" sz="3600" b="1" dirty="0" smtClean="0"/>
              <a:t>Find </a:t>
            </a:r>
            <a:r>
              <a:rPr lang="en-US" sz="3600" b="1" smtClean="0"/>
              <a:t>all flat shapes </a:t>
            </a:r>
            <a:r>
              <a:rPr lang="en-US" sz="3600" b="1" dirty="0" smtClean="0"/>
              <a:t>formed by six squares that can be folded up to make a cube.</a:t>
            </a:r>
          </a:p>
          <a:p>
            <a:pPr>
              <a:buNone/>
            </a:pPr>
            <a:endParaRPr lang="en-US" sz="3600" dirty="0" smtClean="0"/>
          </a:p>
          <a:p>
            <a:pPr>
              <a:buNone/>
            </a:pPr>
            <a:r>
              <a:rPr lang="en-US" sz="3600" dirty="0" smtClean="0"/>
              <a:t>	</a:t>
            </a:r>
          </a:p>
          <a:p>
            <a:pPr>
              <a:buNone/>
            </a:pPr>
            <a:endParaRPr lang="en-US" dirty="0" smtClean="0"/>
          </a:p>
          <a:p>
            <a:pPr>
              <a:buNone/>
            </a:pPr>
            <a:r>
              <a:rPr lang="en-US" dirty="0" smtClean="0"/>
              <a:t>See </a:t>
            </a:r>
            <a:r>
              <a:rPr lang="en-US" dirty="0"/>
              <a:t>also </a:t>
            </a:r>
            <a:r>
              <a:rPr lang="en-US" dirty="0">
                <a:hlinkClick r:id="rId2"/>
              </a:rPr>
              <a:t>http://erikdemaine.org/metamorphosis</a:t>
            </a:r>
            <a:r>
              <a:rPr lang="en-US" dirty="0" smtClean="0">
                <a:hlinkClick r:id="rId2"/>
              </a:rPr>
              <a:t>/</a:t>
            </a:r>
            <a:endParaRPr lang="en-US" sz="3600" b="1" dirty="0" smtClean="0"/>
          </a:p>
          <a:p>
            <a:pPr>
              <a:buNone/>
            </a:pPr>
            <a:endParaRPr lang="en-US" sz="3600" b="1" dirty="0"/>
          </a:p>
          <a:p>
            <a:pPr>
              <a:buNone/>
            </a:pPr>
            <a:endParaRPr lang="en-US" sz="3600" b="1" dirty="0" smtClean="0"/>
          </a:p>
          <a:p>
            <a:pPr>
              <a:buNone/>
            </a:pPr>
            <a:endParaRPr lang="en-US" sz="3600" b="1" dirty="0"/>
          </a:p>
          <a:p>
            <a:pPr>
              <a:buNone/>
            </a:pPr>
            <a:endParaRPr lang="en-US" sz="3600" b="1" dirty="0" smtClean="0"/>
          </a:p>
          <a:p>
            <a:pPr>
              <a:buNone/>
            </a:pPr>
            <a:endParaRPr lang="en-US" sz="36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208" y="3049335"/>
            <a:ext cx="3615214" cy="241131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Sources</a:t>
            </a:r>
            <a:endParaRPr lang="en-US" dirty="0"/>
          </a:p>
        </p:txBody>
      </p:sp>
      <p:sp>
        <p:nvSpPr>
          <p:cNvPr id="3" name="Content Placeholder 2"/>
          <p:cNvSpPr>
            <a:spLocks noGrp="1"/>
          </p:cNvSpPr>
          <p:nvPr>
            <p:ph idx="1"/>
          </p:nvPr>
        </p:nvSpPr>
        <p:spPr/>
        <p:txBody>
          <a:bodyPr>
            <a:normAutofit fontScale="25000" lnSpcReduction="20000"/>
          </a:bodyPr>
          <a:lstStyle/>
          <a:p>
            <a:r>
              <a:rPr lang="en-US" dirty="0" smtClean="0">
                <a:hlinkClick r:id="rId2"/>
              </a:rPr>
              <a:t>http://www.georgehart.com/virtual-polyhedra/escher.html</a:t>
            </a:r>
            <a:endParaRPr lang="en-US" dirty="0" smtClean="0"/>
          </a:p>
          <a:p>
            <a:r>
              <a:rPr lang="en-US" dirty="0" smtClean="0">
                <a:hlinkClick r:id="rId3"/>
              </a:rPr>
              <a:t>http://it.wikipedia.org/wiki/Fullereni#mediaviewer/File:Fullerene-C60.png</a:t>
            </a:r>
            <a:endParaRPr lang="en-US" dirty="0" smtClean="0"/>
          </a:p>
          <a:p>
            <a:r>
              <a:rPr lang="en-US" dirty="0" smtClean="0">
                <a:hlinkClick r:id="rId4"/>
              </a:rPr>
              <a:t>http://www.lightnessofbeingbook.com/LOBColorPlates/images/Plate03b_IcosVirus.jpg</a:t>
            </a:r>
            <a:endParaRPr lang="en-US" dirty="0" smtClean="0"/>
          </a:p>
          <a:p>
            <a:r>
              <a:rPr lang="en-US" dirty="0" smtClean="0">
                <a:hlinkClick r:id="rId5"/>
              </a:rPr>
              <a:t>http://www.domusweb.it/en/architecture/2012/01/04/el-bosque-de-la-esperanza.html</a:t>
            </a:r>
            <a:endParaRPr lang="en-US" dirty="0" smtClean="0"/>
          </a:p>
          <a:p>
            <a:r>
              <a:rPr lang="en-US" dirty="0" smtClean="0">
                <a:hlinkClick r:id="rId6"/>
              </a:rPr>
              <a:t>http://images.frpgames.org/products/product_36488.jpg</a:t>
            </a:r>
            <a:endParaRPr lang="en-US" dirty="0" smtClean="0"/>
          </a:p>
          <a:p>
            <a:r>
              <a:rPr lang="en-US" dirty="0" smtClean="0">
                <a:hlinkClick r:id="rId7"/>
              </a:rPr>
              <a:t>http://i1.sell.com/u/3H/5G/5BQ/4706433-l.jpg</a:t>
            </a:r>
            <a:endParaRPr lang="en-US" dirty="0" smtClean="0"/>
          </a:p>
          <a:p>
            <a:r>
              <a:rPr lang="en-US" dirty="0" smtClean="0">
                <a:hlinkClick r:id="rId8"/>
              </a:rPr>
              <a:t>http://images.nationalgeographic.com/wpf/media-live/photos/000/011/cache/rubies_1176_990x742.jpg</a:t>
            </a:r>
            <a:endParaRPr lang="en-US" dirty="0" smtClean="0"/>
          </a:p>
          <a:p>
            <a:r>
              <a:rPr lang="en-US" dirty="0" smtClean="0">
                <a:hlinkClick r:id="rId9"/>
              </a:rPr>
              <a:t>http://shearings-cdn2.zolvtravel.com/DynamicImages/d510/d510755c6e739c2465038ddea2f849d0_640_480-634873692367638135.jpg</a:t>
            </a:r>
            <a:endParaRPr lang="en-US" dirty="0" smtClean="0"/>
          </a:p>
          <a:p>
            <a:r>
              <a:rPr lang="en-US" dirty="0" smtClean="0">
                <a:hlinkClick r:id="rId10"/>
              </a:rPr>
              <a:t>http://michal.kosmulski.org/origami/icosidodecahedron-jitterbug.jpg</a:t>
            </a:r>
            <a:endParaRPr lang="en-US" dirty="0" smtClean="0"/>
          </a:p>
          <a:p>
            <a:r>
              <a:rPr lang="en-US" dirty="0" smtClean="0">
                <a:hlinkClick r:id="rId11"/>
              </a:rPr>
              <a:t>http://media.tumblr.com/tumblr_lefroeVII61qeb9gf.jpg</a:t>
            </a:r>
            <a:endParaRPr lang="en-US" dirty="0" smtClean="0"/>
          </a:p>
          <a:p>
            <a:r>
              <a:rPr lang="en-US" dirty="0" smtClean="0">
                <a:hlinkClick r:id="rId12"/>
              </a:rPr>
              <a:t>http://www.jeffreyventrella.com/Old_Art/cuboctahedron_big.jpg</a:t>
            </a:r>
            <a:endParaRPr lang="en-US" dirty="0" smtClean="0"/>
          </a:p>
          <a:p>
            <a:r>
              <a:rPr lang="en-US" dirty="0" smtClean="0">
                <a:hlinkClick r:id="rId13"/>
              </a:rPr>
              <a:t>http://www.wdwinfo.com/Photos/600-spaceship-earth3.jpg</a:t>
            </a:r>
            <a:endParaRPr lang="en-US" dirty="0" smtClean="0"/>
          </a:p>
          <a:p>
            <a:r>
              <a:rPr lang="en-US" dirty="0">
                <a:hlinkClick r:id="rId14"/>
              </a:rPr>
              <a:t>http://</a:t>
            </a:r>
            <a:r>
              <a:rPr lang="en-US" dirty="0" smtClean="0">
                <a:hlinkClick r:id="rId14"/>
              </a:rPr>
              <a:t>upload.wikimedia.org/wikipedia/commons/d/d9/Rhombic_dodecahedra.png</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623.JPG"/>
          <p:cNvPicPr>
            <a:picLocks noGrp="1" noChangeAspect="1"/>
          </p:cNvPicPr>
          <p:nvPr>
            <p:ph idx="1"/>
          </p:nvPr>
        </p:nvPicPr>
        <p:blipFill>
          <a:blip r:embed="rId2"/>
          <a:srcRect l="-13727" r="-13727"/>
          <a:stretch>
            <a:fillRect/>
          </a:stretch>
        </p:blipFill>
        <p:spPr>
          <a:xfrm>
            <a:off x="0" y="816804"/>
            <a:ext cx="9144000" cy="538034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647.JPG"/>
          <p:cNvPicPr>
            <a:picLocks noGrp="1" noChangeAspect="1"/>
          </p:cNvPicPr>
          <p:nvPr>
            <p:ph idx="1"/>
          </p:nvPr>
        </p:nvPicPr>
        <p:blipFill>
          <a:blip r:embed="rId2"/>
          <a:srcRect l="-13727" r="-13727"/>
          <a:stretch>
            <a:fillRect/>
          </a:stretch>
        </p:blipFill>
        <p:spPr>
          <a:xfrm>
            <a:off x="0" y="829763"/>
            <a:ext cx="9144000" cy="538034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651.JPG"/>
          <p:cNvPicPr>
            <a:picLocks noGrp="1" noChangeAspect="1"/>
          </p:cNvPicPr>
          <p:nvPr>
            <p:ph idx="1"/>
          </p:nvPr>
        </p:nvPicPr>
        <p:blipFill>
          <a:blip r:embed="rId2"/>
          <a:srcRect l="-13727" r="-13727"/>
          <a:stretch>
            <a:fillRect/>
          </a:stretch>
        </p:blipFill>
        <p:spPr>
          <a:xfrm>
            <a:off x="0" y="842721"/>
            <a:ext cx="9144000" cy="5380339"/>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673.JPG"/>
          <p:cNvPicPr>
            <a:picLocks noGrp="1" noChangeAspect="1"/>
          </p:cNvPicPr>
          <p:nvPr>
            <p:ph idx="1"/>
          </p:nvPr>
        </p:nvPicPr>
        <p:blipFill>
          <a:blip r:embed="rId2"/>
          <a:srcRect l="-13727" r="-13727"/>
          <a:stretch>
            <a:fillRect/>
          </a:stretch>
        </p:blipFill>
        <p:spPr>
          <a:xfrm>
            <a:off x="0" y="803848"/>
            <a:ext cx="9144000" cy="538034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 Escher</a:t>
            </a:r>
            <a:endParaRPr lang="en-US" dirty="0"/>
          </a:p>
        </p:txBody>
      </p:sp>
      <p:pic>
        <p:nvPicPr>
          <p:cNvPr id="10" name="Content Placeholder 9" descr="stars.jpg"/>
          <p:cNvPicPr>
            <a:picLocks noGrp="1" noChangeAspect="1"/>
          </p:cNvPicPr>
          <p:nvPr>
            <p:ph idx="1"/>
          </p:nvPr>
        </p:nvPicPr>
        <p:blipFill>
          <a:blip r:embed="rId2"/>
          <a:srcRect l="-54384" r="-54384"/>
          <a:stretch>
            <a:fillRect/>
          </a:stretch>
        </p:blipFill>
        <p:spPr>
          <a:xfrm>
            <a:off x="232908" y="1492625"/>
            <a:ext cx="8684827" cy="5110162"/>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Buckminsterfullerene</a:t>
            </a:r>
            <a:endParaRPr lang="en-US" dirty="0"/>
          </a:p>
        </p:txBody>
      </p:sp>
      <p:pic>
        <p:nvPicPr>
          <p:cNvPr id="4" name="Content Placeholder 3" descr="Fullerene-C60.png"/>
          <p:cNvPicPr>
            <a:picLocks noGrp="1" noChangeAspect="1"/>
          </p:cNvPicPr>
          <p:nvPr>
            <p:ph idx="1"/>
          </p:nvPr>
        </p:nvPicPr>
        <p:blipFill>
          <a:blip r:embed="rId2"/>
          <a:srcRect l="-34969" r="-34969"/>
          <a:stretch>
            <a:fillRect/>
          </a:stretch>
        </p:blipFill>
        <p:spPr>
          <a:xfrm>
            <a:off x="226846" y="1492625"/>
            <a:ext cx="8684827" cy="5110162"/>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udio">
  <a:themeElements>
    <a:clrScheme name="Studio">
      <a:dk1>
        <a:sysClr val="windowText" lastClr="000000"/>
      </a:dk1>
      <a:lt1>
        <a:sysClr val="window" lastClr="FFFFFF"/>
      </a:lt1>
      <a:dk2>
        <a:srgbClr val="535252"/>
      </a:dk2>
      <a:lt2>
        <a:srgbClr val="AAB5C2"/>
      </a:lt2>
      <a:accent1>
        <a:srgbClr val="F7901E"/>
      </a:accent1>
      <a:accent2>
        <a:srgbClr val="FEC60B"/>
      </a:accent2>
      <a:accent3>
        <a:srgbClr val="9FE62F"/>
      </a:accent3>
      <a:accent4>
        <a:srgbClr val="4EA5D1"/>
      </a:accent4>
      <a:accent5>
        <a:srgbClr val="1C4596"/>
      </a:accent5>
      <a:accent6>
        <a:srgbClr val="542D90"/>
      </a:accent6>
      <a:hlink>
        <a:srgbClr val="ED2024"/>
      </a:hlink>
      <a:folHlink>
        <a:srgbClr val="BD912D"/>
      </a:folHlink>
    </a:clrScheme>
    <a:fontScheme name="Studio">
      <a:majorFont>
        <a:latin typeface="Corbel"/>
        <a:ea typeface=""/>
        <a:cs typeface=""/>
        <a:font script="Jpan" typeface="ＭＳ Ｐゴシック"/>
      </a:majorFont>
      <a:minorFont>
        <a:latin typeface="Corbel"/>
        <a:ea typeface=""/>
        <a:cs typeface=""/>
        <a:font script="Jpan" typeface="ＭＳ Ｐゴシック"/>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210</TotalTime>
  <Words>251</Words>
  <Application>Microsoft Office PowerPoint</Application>
  <PresentationFormat>On-screen Show (4:3)</PresentationFormat>
  <Paragraphs>80</Paragraphs>
  <Slides>32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Corbel</vt:lpstr>
      <vt:lpstr>Georgia</vt:lpstr>
      <vt:lpstr>Wingdings</vt:lpstr>
      <vt:lpstr>Wingdings 2</vt:lpstr>
      <vt:lpstr>Civic</vt:lpstr>
      <vt:lpstr>Studio</vt:lpstr>
      <vt:lpstr>Polyhedra</vt:lpstr>
      <vt:lpstr>Tessellations</vt:lpstr>
      <vt:lpstr>PowerPoint Presentation</vt:lpstr>
      <vt:lpstr>PowerPoint Presentation</vt:lpstr>
      <vt:lpstr>PowerPoint Presentation</vt:lpstr>
      <vt:lpstr>PowerPoint Presentation</vt:lpstr>
      <vt:lpstr>PowerPoint Presentation</vt:lpstr>
      <vt:lpstr>M.C. Escher</vt:lpstr>
      <vt:lpstr>Buckminsterfullerene</vt:lpstr>
      <vt:lpstr>Common Cold Virus</vt:lpstr>
      <vt:lpstr>Bogota Sport Center</vt:lpstr>
      <vt:lpstr>Epcot</vt:lpstr>
      <vt:lpstr>Dice</vt:lpstr>
      <vt:lpstr>Seven Days  Sci Fi TV Series</vt:lpstr>
      <vt:lpstr>Rubies</vt:lpstr>
      <vt:lpstr>Giant’s Causeway</vt:lpstr>
      <vt:lpstr>Origami</vt:lpstr>
      <vt:lpstr>Lamps</vt:lpstr>
      <vt:lpstr>Projection of Cube</vt:lpstr>
      <vt:lpstr>Projection of a Hypercube</vt:lpstr>
      <vt:lpstr>Projection of a Hypercube</vt:lpstr>
      <vt:lpstr>Many Hypercubes</vt:lpstr>
      <vt:lpstr>Delete Half of the Edges to get Diamond</vt:lpstr>
      <vt:lpstr>Combinatorial Optimization</vt:lpstr>
      <vt:lpstr>Modeling, Visualization, and Math Art</vt:lpstr>
      <vt:lpstr>Challenge #1</vt:lpstr>
      <vt:lpstr>Challenge #2</vt:lpstr>
      <vt:lpstr>Challenge #3</vt:lpstr>
      <vt:lpstr>Challenge #4</vt:lpstr>
      <vt:lpstr>Challenge #5</vt:lpstr>
      <vt:lpstr>Challenge #6</vt:lpstr>
      <vt:lpstr>Image Sources</vt:lpstr>
    </vt:vector>
  </TitlesOfParts>
  <Company>University of Kentucky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Polyhedra</dc:title>
  <dc:creator>Carl Lee</dc:creator>
  <cp:lastModifiedBy>Lee, Carl</cp:lastModifiedBy>
  <cp:revision>29</cp:revision>
  <dcterms:created xsi:type="dcterms:W3CDTF">2014-09-09T02:15:44Z</dcterms:created>
  <dcterms:modified xsi:type="dcterms:W3CDTF">2016-09-29T17:24:16Z</dcterms:modified>
</cp:coreProperties>
</file>