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75" r:id="rId4"/>
    <p:sldId id="276" r:id="rId5"/>
    <p:sldId id="277" r:id="rId6"/>
    <p:sldId id="278" r:id="rId7"/>
    <p:sldId id="269" r:id="rId8"/>
    <p:sldId id="279" r:id="rId9"/>
    <p:sldId id="280" r:id="rId10"/>
    <p:sldId id="270" r:id="rId11"/>
    <p:sldId id="271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33A4EA-E4AE-4814-934B-78E981743E1B}" v="120" dt="2023-06-08T12:20:45.6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39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  <pc:docChgLst>
    <pc:chgData name="Wawrzyniak, Chloe U." userId="1e6df874-8090-4650-9eab-158c9e9dc5e9" providerId="ADAL" clId="{03C0E8DF-0EE0-449D-8181-B7FEB4710D28}"/>
    <pc:docChg chg="custSel addSld modSld sldOrd">
      <pc:chgData name="Wawrzyniak, Chloe U." userId="1e6df874-8090-4650-9eab-158c9e9dc5e9" providerId="ADAL" clId="{03C0E8DF-0EE0-449D-8181-B7FEB4710D28}" dt="2023-01-30T12:43:09.297" v="1049"/>
      <pc:docMkLst>
        <pc:docMk/>
      </pc:docMkLst>
      <pc:sldChg chg="modSp mod">
        <pc:chgData name="Wawrzyniak, Chloe U." userId="1e6df874-8090-4650-9eab-158c9e9dc5e9" providerId="ADAL" clId="{03C0E8DF-0EE0-449D-8181-B7FEB4710D28}" dt="2023-01-30T12:42:02.802" v="83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03C0E8DF-0EE0-449D-8181-B7FEB4710D28}" dt="2023-01-30T12:42:02.802" v="83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03C0E8DF-0EE0-449D-8181-B7FEB4710D28}" dt="2023-01-30T12:42:21.521" v="912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03C0E8DF-0EE0-449D-8181-B7FEB4710D28}" dt="2023-01-30T12:42:21.521" v="912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03C0E8DF-0EE0-449D-8181-B7FEB4710D28}" dt="2023-01-30T12:42:42.271" v="1048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03C0E8DF-0EE0-449D-8181-B7FEB4710D28}" dt="2023-01-30T12:42:27.311" v="930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03C0E8DF-0EE0-449D-8181-B7FEB4710D28}" dt="2023-01-30T12:42:42.271" v="1048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new mod">
        <pc:chgData name="Wawrzyniak, Chloe U." userId="1e6df874-8090-4650-9eab-158c9e9dc5e9" providerId="ADAL" clId="{03C0E8DF-0EE0-449D-8181-B7FEB4710D28}" dt="2022-12-03T15:19:37.873" v="197" actId="20577"/>
        <pc:sldMkLst>
          <pc:docMk/>
          <pc:sldMk cId="62160123" sldId="269"/>
        </pc:sldMkLst>
        <pc:spChg chg="mod">
          <ac:chgData name="Wawrzyniak, Chloe U." userId="1e6df874-8090-4650-9eab-158c9e9dc5e9" providerId="ADAL" clId="{03C0E8DF-0EE0-449D-8181-B7FEB4710D28}" dt="2022-12-03T15:18:29.147" v="47" actId="20577"/>
          <ac:spMkLst>
            <pc:docMk/>
            <pc:sldMk cId="62160123" sldId="269"/>
            <ac:spMk id="2" creationId="{3E06EB4B-13DF-E344-1C40-9512534FD61F}"/>
          </ac:spMkLst>
        </pc:spChg>
        <pc:spChg chg="mod">
          <ac:chgData name="Wawrzyniak, Chloe U." userId="1e6df874-8090-4650-9eab-158c9e9dc5e9" providerId="ADAL" clId="{03C0E8DF-0EE0-449D-8181-B7FEB4710D28}" dt="2022-12-03T15:19:37.873" v="197" actId="20577"/>
          <ac:spMkLst>
            <pc:docMk/>
            <pc:sldMk cId="62160123" sldId="269"/>
            <ac:spMk id="3" creationId="{4C58131E-41C1-6CBC-4288-5AF3D060BE8F}"/>
          </ac:spMkLst>
        </pc:spChg>
      </pc:sldChg>
      <pc:sldChg chg="addSp modSp new mod">
        <pc:chgData name="Wawrzyniak, Chloe U." userId="1e6df874-8090-4650-9eab-158c9e9dc5e9" providerId="ADAL" clId="{03C0E8DF-0EE0-449D-8181-B7FEB4710D28}" dt="2022-12-03T15:24:09.427" v="317" actId="20577"/>
        <pc:sldMkLst>
          <pc:docMk/>
          <pc:sldMk cId="2968818152" sldId="270"/>
        </pc:sldMkLst>
        <pc:spChg chg="mod">
          <ac:chgData name="Wawrzyniak, Chloe U." userId="1e6df874-8090-4650-9eab-158c9e9dc5e9" providerId="ADAL" clId="{03C0E8DF-0EE0-449D-8181-B7FEB4710D28}" dt="2022-12-03T15:24:09.427" v="317" actId="20577"/>
          <ac:spMkLst>
            <pc:docMk/>
            <pc:sldMk cId="2968818152" sldId="270"/>
            <ac:spMk id="3" creationId="{EB589A40-07D0-BF06-D25D-DD6D76B041CB}"/>
          </ac:spMkLst>
        </pc:spChg>
        <pc:spChg chg="mod">
          <ac:chgData name="Wawrzyniak, Chloe U." userId="1e6df874-8090-4650-9eab-158c9e9dc5e9" providerId="ADAL" clId="{03C0E8DF-0EE0-449D-8181-B7FEB4710D28}" dt="2022-12-03T15:20:48.001" v="205" actId="20577"/>
          <ac:spMkLst>
            <pc:docMk/>
            <pc:sldMk cId="2968818152" sldId="270"/>
            <ac:spMk id="4" creationId="{13C73874-C20F-9247-94AB-5174E3946AD1}"/>
          </ac:spMkLst>
        </pc:spChg>
        <pc:picChg chg="add mod">
          <ac:chgData name="Wawrzyniak, Chloe U." userId="1e6df874-8090-4650-9eab-158c9e9dc5e9" providerId="ADAL" clId="{03C0E8DF-0EE0-449D-8181-B7FEB4710D28}" dt="2022-12-03T15:20:56.108" v="208" actId="1076"/>
          <ac:picMkLst>
            <pc:docMk/>
            <pc:sldMk cId="2968818152" sldId="270"/>
            <ac:picMk id="1026" creationId="{519B1E43-0F76-23BC-BABD-663BC6ED0CD1}"/>
          </ac:picMkLst>
        </pc:picChg>
      </pc:sldChg>
      <pc:sldChg chg="modSp add mod">
        <pc:chgData name="Wawrzyniak, Chloe U." userId="1e6df874-8090-4650-9eab-158c9e9dc5e9" providerId="ADAL" clId="{03C0E8DF-0EE0-449D-8181-B7FEB4710D28}" dt="2022-12-03T15:26:58.090" v="469" actId="20577"/>
        <pc:sldMkLst>
          <pc:docMk/>
          <pc:sldMk cId="3174369652" sldId="271"/>
        </pc:sldMkLst>
        <pc:spChg chg="mod">
          <ac:chgData name="Wawrzyniak, Chloe U." userId="1e6df874-8090-4650-9eab-158c9e9dc5e9" providerId="ADAL" clId="{03C0E8DF-0EE0-449D-8181-B7FEB4710D28}" dt="2022-12-03T15:26:58.090" v="469" actId="20577"/>
          <ac:spMkLst>
            <pc:docMk/>
            <pc:sldMk cId="3174369652" sldId="271"/>
            <ac:spMk id="3" creationId="{EB589A40-07D0-BF06-D25D-DD6D76B041CB}"/>
          </ac:spMkLst>
        </pc:spChg>
        <pc:spChg chg="mod">
          <ac:chgData name="Wawrzyniak, Chloe U." userId="1e6df874-8090-4650-9eab-158c9e9dc5e9" providerId="ADAL" clId="{03C0E8DF-0EE0-449D-8181-B7FEB4710D28}" dt="2022-12-03T15:26:36.257" v="357" actId="20577"/>
          <ac:spMkLst>
            <pc:docMk/>
            <pc:sldMk cId="3174369652" sldId="271"/>
            <ac:spMk id="4" creationId="{13C73874-C20F-9247-94AB-5174E3946AD1}"/>
          </ac:spMkLst>
        </pc:spChg>
      </pc:sldChg>
      <pc:sldChg chg="addSp delSp modSp new mod modClrScheme chgLayout">
        <pc:chgData name="Wawrzyniak, Chloe U." userId="1e6df874-8090-4650-9eab-158c9e9dc5e9" providerId="ADAL" clId="{03C0E8DF-0EE0-449D-8181-B7FEB4710D28}" dt="2022-12-03T15:29:42.608" v="566" actId="1076"/>
        <pc:sldMkLst>
          <pc:docMk/>
          <pc:sldMk cId="3309453031" sldId="272"/>
        </pc:sldMkLst>
        <pc:spChg chg="mod ord">
          <ac:chgData name="Wawrzyniak, Chloe U." userId="1e6df874-8090-4650-9eab-158c9e9dc5e9" providerId="ADAL" clId="{03C0E8DF-0EE0-449D-8181-B7FEB4710D28}" dt="2022-12-03T15:29:16.375" v="478" actId="700"/>
          <ac:spMkLst>
            <pc:docMk/>
            <pc:sldMk cId="3309453031" sldId="272"/>
            <ac:spMk id="2" creationId="{0E61FDD4-A625-E6C6-1EB7-1B4B6A9F5B67}"/>
          </ac:spMkLst>
        </pc:spChg>
        <pc:spChg chg="del mod ord">
          <ac:chgData name="Wawrzyniak, Chloe U." userId="1e6df874-8090-4650-9eab-158c9e9dc5e9" providerId="ADAL" clId="{03C0E8DF-0EE0-449D-8181-B7FEB4710D28}" dt="2022-12-03T15:29:16.375" v="478" actId="700"/>
          <ac:spMkLst>
            <pc:docMk/>
            <pc:sldMk cId="3309453031" sldId="272"/>
            <ac:spMk id="3" creationId="{C881D1FF-20BA-81A7-870D-7442C820C1B3}"/>
          </ac:spMkLst>
        </pc:spChg>
        <pc:spChg chg="add mod ord">
          <ac:chgData name="Wawrzyniak, Chloe U." userId="1e6df874-8090-4650-9eab-158c9e9dc5e9" providerId="ADAL" clId="{03C0E8DF-0EE0-449D-8181-B7FEB4710D28}" dt="2022-12-03T15:29:16.375" v="478" actId="700"/>
          <ac:spMkLst>
            <pc:docMk/>
            <pc:sldMk cId="3309453031" sldId="272"/>
            <ac:spMk id="4" creationId="{44437FC0-E21E-7699-A735-767B6F0EFD36}"/>
          </ac:spMkLst>
        </pc:spChg>
        <pc:spChg chg="add mod ord">
          <ac:chgData name="Wawrzyniak, Chloe U." userId="1e6df874-8090-4650-9eab-158c9e9dc5e9" providerId="ADAL" clId="{03C0E8DF-0EE0-449D-8181-B7FEB4710D28}" dt="2022-12-03T15:29:33.388" v="563" actId="20577"/>
          <ac:spMkLst>
            <pc:docMk/>
            <pc:sldMk cId="3309453031" sldId="272"/>
            <ac:spMk id="5" creationId="{C14CBDEC-3A3E-FA9F-0889-F5EC7333313B}"/>
          </ac:spMkLst>
        </pc:spChg>
        <pc:picChg chg="add mod">
          <ac:chgData name="Wawrzyniak, Chloe U." userId="1e6df874-8090-4650-9eab-158c9e9dc5e9" providerId="ADAL" clId="{03C0E8DF-0EE0-449D-8181-B7FEB4710D28}" dt="2022-12-03T15:29:42.608" v="566" actId="1076"/>
          <ac:picMkLst>
            <pc:docMk/>
            <pc:sldMk cId="3309453031" sldId="272"/>
            <ac:picMk id="2050" creationId="{40C10739-4980-6021-5A89-07D88461D9CD}"/>
          </ac:picMkLst>
        </pc:picChg>
      </pc:sldChg>
      <pc:sldChg chg="modSp add mod">
        <pc:chgData name="Wawrzyniak, Chloe U." userId="1e6df874-8090-4650-9eab-158c9e9dc5e9" providerId="ADAL" clId="{03C0E8DF-0EE0-449D-8181-B7FEB4710D28}" dt="2022-12-03T15:32:48.861" v="749" actId="20577"/>
        <pc:sldMkLst>
          <pc:docMk/>
          <pc:sldMk cId="2843760566" sldId="273"/>
        </pc:sldMkLst>
        <pc:spChg chg="mod">
          <ac:chgData name="Wawrzyniak, Chloe U." userId="1e6df874-8090-4650-9eab-158c9e9dc5e9" providerId="ADAL" clId="{03C0E8DF-0EE0-449D-8181-B7FEB4710D28}" dt="2022-12-03T15:29:55.483" v="606" actId="20577"/>
          <ac:spMkLst>
            <pc:docMk/>
            <pc:sldMk cId="2843760566" sldId="273"/>
            <ac:spMk id="2" creationId="{0E61FDD4-A625-E6C6-1EB7-1B4B6A9F5B67}"/>
          </ac:spMkLst>
        </pc:spChg>
        <pc:spChg chg="mod">
          <ac:chgData name="Wawrzyniak, Chloe U." userId="1e6df874-8090-4650-9eab-158c9e9dc5e9" providerId="ADAL" clId="{03C0E8DF-0EE0-449D-8181-B7FEB4710D28}" dt="2022-12-03T15:32:48.861" v="749" actId="20577"/>
          <ac:spMkLst>
            <pc:docMk/>
            <pc:sldMk cId="2843760566" sldId="273"/>
            <ac:spMk id="5" creationId="{C14CBDEC-3A3E-FA9F-0889-F5EC7333313B}"/>
          </ac:spMkLst>
        </pc:spChg>
      </pc:sldChg>
      <pc:sldChg chg="modSp add mod ord">
        <pc:chgData name="Wawrzyniak, Chloe U." userId="1e6df874-8090-4650-9eab-158c9e9dc5e9" providerId="ADAL" clId="{03C0E8DF-0EE0-449D-8181-B7FEB4710D28}" dt="2022-12-03T15:33:21.661" v="809" actId="20577"/>
        <pc:sldMkLst>
          <pc:docMk/>
          <pc:sldMk cId="2271159736" sldId="274"/>
        </pc:sldMkLst>
        <pc:spChg chg="mod">
          <ac:chgData name="Wawrzyniak, Chloe U." userId="1e6df874-8090-4650-9eab-158c9e9dc5e9" providerId="ADAL" clId="{03C0E8DF-0EE0-449D-8181-B7FEB4710D28}" dt="2022-12-03T15:33:21.661" v="809" actId="20577"/>
          <ac:spMkLst>
            <pc:docMk/>
            <pc:sldMk cId="2271159736" sldId="274"/>
            <ac:spMk id="3" creationId="{EB589A40-07D0-BF06-D25D-DD6D76B041CB}"/>
          </ac:spMkLst>
        </pc:spChg>
      </pc:sldChg>
      <pc:sldChg chg="add">
        <pc:chgData name="Wawrzyniak, Chloe U." userId="1e6df874-8090-4650-9eab-158c9e9dc5e9" providerId="ADAL" clId="{03C0E8DF-0EE0-449D-8181-B7FEB4710D28}" dt="2023-01-30T12:43:09.297" v="1049"/>
        <pc:sldMkLst>
          <pc:docMk/>
          <pc:sldMk cId="2734696800" sldId="275"/>
        </pc:sldMkLst>
      </pc:sldChg>
    </pc:docChg>
  </pc:docChgLst>
  <pc:docChgLst>
    <pc:chgData name="Wawrzyniak, Chloe U." userId="1e6df874-8090-4650-9eab-158c9e9dc5e9" providerId="ADAL" clId="{2E33A4EA-E4AE-4814-934B-78E981743E1B}"/>
    <pc:docChg chg="custSel addSld delSld modSld">
      <pc:chgData name="Wawrzyniak, Chloe U." userId="1e6df874-8090-4650-9eab-158c9e9dc5e9" providerId="ADAL" clId="{2E33A4EA-E4AE-4814-934B-78E981743E1B}" dt="2023-06-08T12:20:49.995" v="619" actId="962"/>
      <pc:docMkLst>
        <pc:docMk/>
      </pc:docMkLst>
      <pc:sldChg chg="modSp mod">
        <pc:chgData name="Wawrzyniak, Chloe U." userId="1e6df874-8090-4650-9eab-158c9e9dc5e9" providerId="ADAL" clId="{2E33A4EA-E4AE-4814-934B-78E981743E1B}" dt="2023-06-08T12:17:33.220" v="410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E33A4EA-E4AE-4814-934B-78E981743E1B}" dt="2023-06-08T12:17:33.220" v="410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2E33A4EA-E4AE-4814-934B-78E981743E1B}" dt="2023-06-08T12:03:08.922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2E33A4EA-E4AE-4814-934B-78E981743E1B}" dt="2023-06-08T12:03:08.922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del">
        <pc:chgData name="Wawrzyniak, Chloe U." userId="1e6df874-8090-4650-9eab-158c9e9dc5e9" providerId="ADAL" clId="{2E33A4EA-E4AE-4814-934B-78E981743E1B}" dt="2023-06-08T12:09:40.199" v="1" actId="47"/>
        <pc:sldMkLst>
          <pc:docMk/>
          <pc:sldMk cId="291709748" sldId="263"/>
        </pc:sldMkLst>
      </pc:sldChg>
      <pc:sldChg chg="del">
        <pc:chgData name="Wawrzyniak, Chloe U." userId="1e6df874-8090-4650-9eab-158c9e9dc5e9" providerId="ADAL" clId="{2E33A4EA-E4AE-4814-934B-78E981743E1B}" dt="2023-06-08T12:17:25.680" v="398" actId="47"/>
        <pc:sldMkLst>
          <pc:docMk/>
          <pc:sldMk cId="3309453031" sldId="272"/>
        </pc:sldMkLst>
      </pc:sldChg>
      <pc:sldChg chg="del">
        <pc:chgData name="Wawrzyniak, Chloe U." userId="1e6df874-8090-4650-9eab-158c9e9dc5e9" providerId="ADAL" clId="{2E33A4EA-E4AE-4814-934B-78E981743E1B}" dt="2023-06-08T12:17:26.656" v="399" actId="47"/>
        <pc:sldMkLst>
          <pc:docMk/>
          <pc:sldMk cId="2843760566" sldId="273"/>
        </pc:sldMkLst>
      </pc:sldChg>
      <pc:sldChg chg="del">
        <pc:chgData name="Wawrzyniak, Chloe U." userId="1e6df874-8090-4650-9eab-158c9e9dc5e9" providerId="ADAL" clId="{2E33A4EA-E4AE-4814-934B-78E981743E1B}" dt="2023-06-08T12:20:04.276" v="470" actId="47"/>
        <pc:sldMkLst>
          <pc:docMk/>
          <pc:sldMk cId="2271159736" sldId="274"/>
        </pc:sldMkLst>
      </pc:sldChg>
      <pc:sldChg chg="del">
        <pc:chgData name="Wawrzyniak, Chloe U." userId="1e6df874-8090-4650-9eab-158c9e9dc5e9" providerId="ADAL" clId="{2E33A4EA-E4AE-4814-934B-78E981743E1B}" dt="2023-06-08T12:09:41.517" v="2" actId="47"/>
        <pc:sldMkLst>
          <pc:docMk/>
          <pc:sldMk cId="2734696800" sldId="275"/>
        </pc:sldMkLst>
      </pc:sldChg>
      <pc:sldChg chg="addSp modSp new mod">
        <pc:chgData name="Wawrzyniak, Chloe U." userId="1e6df874-8090-4650-9eab-158c9e9dc5e9" providerId="ADAL" clId="{2E33A4EA-E4AE-4814-934B-78E981743E1B}" dt="2023-06-08T12:15:21.051" v="247" actId="1076"/>
        <pc:sldMkLst>
          <pc:docMk/>
          <pc:sldMk cId="3561827029" sldId="275"/>
        </pc:sldMkLst>
        <pc:spChg chg="mod">
          <ac:chgData name="Wawrzyniak, Chloe U." userId="1e6df874-8090-4650-9eab-158c9e9dc5e9" providerId="ADAL" clId="{2E33A4EA-E4AE-4814-934B-78E981743E1B}" dt="2023-06-08T12:10:18.550" v="29" actId="20577"/>
          <ac:spMkLst>
            <pc:docMk/>
            <pc:sldMk cId="3561827029" sldId="275"/>
            <ac:spMk id="2" creationId="{3C583A3C-E1C6-FBF6-A218-C6857BC6CC6C}"/>
          </ac:spMkLst>
        </pc:spChg>
        <pc:spChg chg="mod">
          <ac:chgData name="Wawrzyniak, Chloe U." userId="1e6df874-8090-4650-9eab-158c9e9dc5e9" providerId="ADAL" clId="{2E33A4EA-E4AE-4814-934B-78E981743E1B}" dt="2023-06-08T12:13:08.337" v="241" actId="11"/>
          <ac:spMkLst>
            <pc:docMk/>
            <pc:sldMk cId="3561827029" sldId="275"/>
            <ac:spMk id="3" creationId="{30454DC4-9E1B-8D68-FAC0-B7A46C8F67E3}"/>
          </ac:spMkLst>
        </pc:spChg>
        <pc:picChg chg="add mod modCrop">
          <ac:chgData name="Wawrzyniak, Chloe U." userId="1e6df874-8090-4650-9eab-158c9e9dc5e9" providerId="ADAL" clId="{2E33A4EA-E4AE-4814-934B-78E981743E1B}" dt="2023-06-08T12:15:21.051" v="247" actId="1076"/>
          <ac:picMkLst>
            <pc:docMk/>
            <pc:sldMk cId="3561827029" sldId="275"/>
            <ac:picMk id="5" creationId="{492CEEF9-2C0A-55CE-0E3D-5E7FB4A64CCF}"/>
          </ac:picMkLst>
        </pc:picChg>
      </pc:sldChg>
      <pc:sldChg chg="modSp new mod">
        <pc:chgData name="Wawrzyniak, Chloe U." userId="1e6df874-8090-4650-9eab-158c9e9dc5e9" providerId="ADAL" clId="{2E33A4EA-E4AE-4814-934B-78E981743E1B}" dt="2023-06-08T12:16:22.608" v="299"/>
        <pc:sldMkLst>
          <pc:docMk/>
          <pc:sldMk cId="3688517725" sldId="276"/>
        </pc:sldMkLst>
        <pc:spChg chg="mod">
          <ac:chgData name="Wawrzyniak, Chloe U." userId="1e6df874-8090-4650-9eab-158c9e9dc5e9" providerId="ADAL" clId="{2E33A4EA-E4AE-4814-934B-78E981743E1B}" dt="2023-06-08T12:16:16.205" v="295" actId="20577"/>
          <ac:spMkLst>
            <pc:docMk/>
            <pc:sldMk cId="3688517725" sldId="276"/>
            <ac:spMk id="2" creationId="{45C12053-33A6-0351-5F49-47D588018202}"/>
          </ac:spMkLst>
        </pc:spChg>
        <pc:spChg chg="mod">
          <ac:chgData name="Wawrzyniak, Chloe U." userId="1e6df874-8090-4650-9eab-158c9e9dc5e9" providerId="ADAL" clId="{2E33A4EA-E4AE-4814-934B-78E981743E1B}" dt="2023-06-08T12:16:22.608" v="299"/>
          <ac:spMkLst>
            <pc:docMk/>
            <pc:sldMk cId="3688517725" sldId="276"/>
            <ac:spMk id="3" creationId="{0A2ED8C6-656A-4592-3D96-15DCA87A7BD6}"/>
          </ac:spMkLst>
        </pc:spChg>
      </pc:sldChg>
      <pc:sldChg chg="addSp modSp new mod">
        <pc:chgData name="Wawrzyniak, Chloe U." userId="1e6df874-8090-4650-9eab-158c9e9dc5e9" providerId="ADAL" clId="{2E33A4EA-E4AE-4814-934B-78E981743E1B}" dt="2023-06-08T12:16:44.630" v="346"/>
        <pc:sldMkLst>
          <pc:docMk/>
          <pc:sldMk cId="2103785588" sldId="277"/>
        </pc:sldMkLst>
        <pc:spChg chg="mod">
          <ac:chgData name="Wawrzyniak, Chloe U." userId="1e6df874-8090-4650-9eab-158c9e9dc5e9" providerId="ADAL" clId="{2E33A4EA-E4AE-4814-934B-78E981743E1B}" dt="2023-06-08T12:16:31.578" v="341" actId="20577"/>
          <ac:spMkLst>
            <pc:docMk/>
            <pc:sldMk cId="2103785588" sldId="277"/>
            <ac:spMk id="2" creationId="{C3C3D8CD-4AE0-DE27-CDE3-47BC1077ED58}"/>
          </ac:spMkLst>
        </pc:spChg>
        <pc:spChg chg="mod">
          <ac:chgData name="Wawrzyniak, Chloe U." userId="1e6df874-8090-4650-9eab-158c9e9dc5e9" providerId="ADAL" clId="{2E33A4EA-E4AE-4814-934B-78E981743E1B}" dt="2023-06-08T12:16:39.721" v="345"/>
          <ac:spMkLst>
            <pc:docMk/>
            <pc:sldMk cId="2103785588" sldId="277"/>
            <ac:spMk id="3" creationId="{803F345C-E319-EC5D-1290-4BC2E81FD1AB}"/>
          </ac:spMkLst>
        </pc:spChg>
        <pc:picChg chg="add mod">
          <ac:chgData name="Wawrzyniak, Chloe U." userId="1e6df874-8090-4650-9eab-158c9e9dc5e9" providerId="ADAL" clId="{2E33A4EA-E4AE-4814-934B-78E981743E1B}" dt="2023-06-08T12:16:44.630" v="346"/>
          <ac:picMkLst>
            <pc:docMk/>
            <pc:sldMk cId="2103785588" sldId="277"/>
            <ac:picMk id="4" creationId="{38A13E79-8A3E-9FE1-009E-6F15E049C014}"/>
          </ac:picMkLst>
        </pc:picChg>
      </pc:sldChg>
      <pc:sldChg chg="modSp new mod">
        <pc:chgData name="Wawrzyniak, Chloe U." userId="1e6df874-8090-4650-9eab-158c9e9dc5e9" providerId="ADAL" clId="{2E33A4EA-E4AE-4814-934B-78E981743E1B}" dt="2023-06-08T12:17:03.093" v="397" actId="5793"/>
        <pc:sldMkLst>
          <pc:docMk/>
          <pc:sldMk cId="3271803242" sldId="278"/>
        </pc:sldMkLst>
        <pc:spChg chg="mod">
          <ac:chgData name="Wawrzyniak, Chloe U." userId="1e6df874-8090-4650-9eab-158c9e9dc5e9" providerId="ADAL" clId="{2E33A4EA-E4AE-4814-934B-78E981743E1B}" dt="2023-06-08T12:16:54.212" v="392" actId="20577"/>
          <ac:spMkLst>
            <pc:docMk/>
            <pc:sldMk cId="3271803242" sldId="278"/>
            <ac:spMk id="2" creationId="{FB080C8C-3194-8D53-FDCB-63404D7F8A00}"/>
          </ac:spMkLst>
        </pc:spChg>
        <pc:spChg chg="mod">
          <ac:chgData name="Wawrzyniak, Chloe U." userId="1e6df874-8090-4650-9eab-158c9e9dc5e9" providerId="ADAL" clId="{2E33A4EA-E4AE-4814-934B-78E981743E1B}" dt="2023-06-08T12:17:03.093" v="397" actId="5793"/>
          <ac:spMkLst>
            <pc:docMk/>
            <pc:sldMk cId="3271803242" sldId="278"/>
            <ac:spMk id="3" creationId="{D02F7887-7CA9-4333-0211-62D364953DE5}"/>
          </ac:spMkLst>
        </pc:spChg>
      </pc:sldChg>
      <pc:sldChg chg="addSp modSp new mod">
        <pc:chgData name="Wawrzyniak, Chloe U." userId="1e6df874-8090-4650-9eab-158c9e9dc5e9" providerId="ADAL" clId="{2E33A4EA-E4AE-4814-934B-78E981743E1B}" dt="2023-06-08T12:19:52.135" v="469" actId="1076"/>
        <pc:sldMkLst>
          <pc:docMk/>
          <pc:sldMk cId="364695891" sldId="279"/>
        </pc:sldMkLst>
        <pc:spChg chg="mod">
          <ac:chgData name="Wawrzyniak, Chloe U." userId="1e6df874-8090-4650-9eab-158c9e9dc5e9" providerId="ADAL" clId="{2E33A4EA-E4AE-4814-934B-78E981743E1B}" dt="2023-06-08T12:19:20.749" v="418" actId="20577"/>
          <ac:spMkLst>
            <pc:docMk/>
            <pc:sldMk cId="364695891" sldId="279"/>
            <ac:spMk id="2" creationId="{AED1BEDA-6A75-ED37-D43A-DAB1F4A76749}"/>
          </ac:spMkLst>
        </pc:spChg>
        <pc:spChg chg="mod">
          <ac:chgData name="Wawrzyniak, Chloe U." userId="1e6df874-8090-4650-9eab-158c9e9dc5e9" providerId="ADAL" clId="{2E33A4EA-E4AE-4814-934B-78E981743E1B}" dt="2023-06-08T12:19:29.209" v="463" actId="20577"/>
          <ac:spMkLst>
            <pc:docMk/>
            <pc:sldMk cId="364695891" sldId="279"/>
            <ac:spMk id="3" creationId="{F3C7C847-1F9A-4ABC-118C-1F8FFB6A944A}"/>
          </ac:spMkLst>
        </pc:spChg>
        <pc:picChg chg="add mod">
          <ac:chgData name="Wawrzyniak, Chloe U." userId="1e6df874-8090-4650-9eab-158c9e9dc5e9" providerId="ADAL" clId="{2E33A4EA-E4AE-4814-934B-78E981743E1B}" dt="2023-06-08T12:19:52.135" v="469" actId="1076"/>
          <ac:picMkLst>
            <pc:docMk/>
            <pc:sldMk cId="364695891" sldId="279"/>
            <ac:picMk id="5" creationId="{1E9ECCEE-9961-0D19-8FC0-A1FE03DEB63E}"/>
          </ac:picMkLst>
        </pc:picChg>
      </pc:sldChg>
      <pc:sldChg chg="addSp delSp modSp new mod">
        <pc:chgData name="Wawrzyniak, Chloe U." userId="1e6df874-8090-4650-9eab-158c9e9dc5e9" providerId="ADAL" clId="{2E33A4EA-E4AE-4814-934B-78E981743E1B}" dt="2023-06-08T12:20:49.995" v="619" actId="962"/>
        <pc:sldMkLst>
          <pc:docMk/>
          <pc:sldMk cId="2763625358" sldId="280"/>
        </pc:sldMkLst>
        <pc:spChg chg="mod">
          <ac:chgData name="Wawrzyniak, Chloe U." userId="1e6df874-8090-4650-9eab-158c9e9dc5e9" providerId="ADAL" clId="{2E33A4EA-E4AE-4814-934B-78E981743E1B}" dt="2023-06-08T12:20:49.995" v="619" actId="962"/>
          <ac:spMkLst>
            <pc:docMk/>
            <pc:sldMk cId="2763625358" sldId="280"/>
            <ac:spMk id="2" creationId="{7C8EE4F3-320C-6B4A-23D9-38EAAB56DF31}"/>
          </ac:spMkLst>
        </pc:spChg>
        <pc:spChg chg="del">
          <ac:chgData name="Wawrzyniak, Chloe U." userId="1e6df874-8090-4650-9eab-158c9e9dc5e9" providerId="ADAL" clId="{2E33A4EA-E4AE-4814-934B-78E981743E1B}" dt="2023-06-08T12:20:45.605" v="617"/>
          <ac:spMkLst>
            <pc:docMk/>
            <pc:sldMk cId="2763625358" sldId="280"/>
            <ac:spMk id="3" creationId="{F0DCF6C9-D098-C47D-03E2-E2327685F042}"/>
          </ac:spMkLst>
        </pc:spChg>
        <pc:spChg chg="mod">
          <ac:chgData name="Wawrzyniak, Chloe U." userId="1e6df874-8090-4650-9eab-158c9e9dc5e9" providerId="ADAL" clId="{2E33A4EA-E4AE-4814-934B-78E981743E1B}" dt="2023-06-08T12:20:22.230" v="525" actId="20577"/>
          <ac:spMkLst>
            <pc:docMk/>
            <pc:sldMk cId="2763625358" sldId="280"/>
            <ac:spMk id="4" creationId="{960AC92F-FDF9-F032-00C9-22D2D9759EC5}"/>
          </ac:spMkLst>
        </pc:spChg>
        <pc:picChg chg="add mod">
          <ac:chgData name="Wawrzyniak, Chloe U." userId="1e6df874-8090-4650-9eab-158c9e9dc5e9" providerId="ADAL" clId="{2E33A4EA-E4AE-4814-934B-78E981743E1B}" dt="2023-06-08T12:20:49.992" v="618" actId="27614"/>
          <ac:picMkLst>
            <pc:docMk/>
            <pc:sldMk cId="2763625358" sldId="280"/>
            <ac:picMk id="6" creationId="{BB4A1C72-7AEF-70C7-068E-C38BC2B3546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6/8/2023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6/8/2023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6/8/2023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Domain and Range – Domain of Graphs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EFC621-BEE4-87A2-93AB-7C0CE1AADDE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589A40-07D0-BF06-D25D-DD6D76B041C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Find the domain of the graph to the left. Write the answer using interval notation.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3C73874-C20F-9247-94AB-5174E3946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19B1E43-0F76-23BC-BABD-663BC6ED0C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870" y="1362653"/>
            <a:ext cx="4209774" cy="4209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818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EFC621-BEE4-87A2-93AB-7C0CE1AADDE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589A40-07D0-BF06-D25D-DD6D76B041C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In the previous example, why was the domain all one piece, even though the graph has two pieces?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3C73874-C20F-9247-94AB-5174E3946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19B1E43-0F76-23BC-BABD-663BC6ED0C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870" y="1362653"/>
            <a:ext cx="4209774" cy="4209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43696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83A3C-E1C6-FBF6-A218-C6857BC6C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Warm-up Questions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0454DC4-9E1B-8D68-FAC0-B7A46C8F67E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457200" indent="-457200">
                  <a:buAutoNum type="arabicPeriod"/>
                </a:pPr>
                <a:r>
                  <a:rPr lang="en-US" dirty="0"/>
                  <a:t>Write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−3&lt;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≤7</m:t>
                    </m:r>
                  </m:oMath>
                </a14:m>
                <a:r>
                  <a:rPr lang="en-US" dirty="0"/>
                  <a:t> in interval notation.</a:t>
                </a:r>
              </a:p>
              <a:p>
                <a:pPr marL="457200" indent="-457200">
                  <a:buAutoNum type="arabicPeriod"/>
                </a:pPr>
                <a:r>
                  <a:rPr lang="en-US" dirty="0"/>
                  <a:t>Write the shaded part of the number line below in interval notation.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457200" indent="-457200">
                  <a:buFont typeface="+mj-lt"/>
                  <a:buAutoNum type="arabicPeriod" startAt="3"/>
                </a:pPr>
                <a:r>
                  <a:rPr lang="en-US" dirty="0"/>
                  <a:t>Which part of the graph does the domain look at?</a:t>
                </a:r>
              </a:p>
              <a:p>
                <a:pPr marL="1257280" lvl="1" indent="-457200">
                  <a:buFont typeface="+mj-lt"/>
                  <a:buAutoNum type="alphaUcPeriod"/>
                </a:pPr>
                <a:r>
                  <a:rPr lang="en-US" dirty="0"/>
                  <a:t>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-values</a:t>
                </a:r>
              </a:p>
              <a:p>
                <a:pPr marL="1257280" lvl="1" indent="-457200">
                  <a:buAutoNum type="alphaUcPeriod"/>
                </a:pPr>
                <a:r>
                  <a:rPr lang="en-US" dirty="0"/>
                  <a:t>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-values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0454DC4-9E1B-8D68-FAC0-B7A46C8F67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3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492CEEF9-2C0A-55CE-0E3D-5E7FB4A64C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778" b="24715"/>
          <a:stretch/>
        </p:blipFill>
        <p:spPr>
          <a:xfrm>
            <a:off x="1600853" y="2214218"/>
            <a:ext cx="7379704" cy="1169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827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12053-33A6-0351-5F49-47D588018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A2ED8C6-656A-4592-3D96-15DCA87A7BD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1. Write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−3&lt;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≤7</m:t>
                    </m:r>
                  </m:oMath>
                </a14:m>
                <a:r>
                  <a:rPr lang="en-US" dirty="0"/>
                  <a:t> in interval notation.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A2ED8C6-656A-4592-3D96-15DCA87A7BD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8517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3D8CD-4AE0-DE27-CDE3-47BC1077E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3F345C-E319-EC5D-1290-4BC2E81FD1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2. Write the shaded part of the number line below in interval notation.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A13E79-8A3E-9FE1-009E-6F15E049C0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778" b="24715"/>
          <a:stretch/>
        </p:blipFill>
        <p:spPr>
          <a:xfrm>
            <a:off x="1600853" y="2214218"/>
            <a:ext cx="7379704" cy="1169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785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80C8C-3194-8D53-FDCB-63404D7F8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(multiple-choice)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02F7887-7CA9-4333-0211-62D364953DE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3. Which part of the graph does the domain look at?</a:t>
                </a:r>
              </a:p>
              <a:p>
                <a:pPr marL="1257280" lvl="1" indent="-457200">
                  <a:buFont typeface="+mj-lt"/>
                  <a:buAutoNum type="alphaUcPeriod"/>
                </a:pPr>
                <a:r>
                  <a:rPr lang="en-US" dirty="0"/>
                  <a:t>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-values</a:t>
                </a:r>
              </a:p>
              <a:p>
                <a:pPr marL="1257280" lvl="1" indent="-457200">
                  <a:buAutoNum type="alphaUcPeriod"/>
                </a:pPr>
                <a:r>
                  <a:rPr lang="en-US" dirty="0"/>
                  <a:t>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-values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02F7887-7CA9-4333-0211-62D364953DE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1803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6EB4B-13DF-E344-1C40-9512534FD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 choice, select all)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C58131E-41C1-6CBC-4288-5AF3D060BE8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Which of the following numbers are included in the interval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∞,−2]∪(3,7)</m:t>
                    </m:r>
                  </m:oMath>
                </a14:m>
                <a:r>
                  <a:rPr lang="en-US" dirty="0"/>
                  <a:t>? Select all that apply.</a:t>
                </a:r>
              </a:p>
              <a:p>
                <a:pPr marL="457200" indent="-457200">
                  <a:buAutoNum type="alphaUcPeriod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−5</m:t>
                    </m:r>
                  </m:oMath>
                </a14:m>
                <a:endParaRPr lang="en-US" dirty="0"/>
              </a:p>
              <a:p>
                <a:pPr marL="457200" indent="-457200">
                  <a:buAutoNum type="alphaUcPeriod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endParaRPr lang="en-US" dirty="0"/>
              </a:p>
              <a:p>
                <a:pPr marL="457200" indent="-457200">
                  <a:buAutoNum type="alphaUcPeriod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dirty="0"/>
              </a:p>
              <a:p>
                <a:pPr marL="457200" indent="-457200">
                  <a:buAutoNum type="alphaUcPeriod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endParaRPr lang="en-US" dirty="0"/>
              </a:p>
              <a:p>
                <a:pPr marL="457200" indent="-457200">
                  <a:buAutoNum type="alphaUcPeriod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6.99999999999999999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C58131E-41C1-6CBC-4288-5AF3D060BE8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160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1BEDA-6A75-ED37-D43A-DAB1F4A76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C7C847-1F9A-4ABC-118C-1F8FFB6A9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Find the domain of the graph below.</a:t>
            </a:r>
          </a:p>
        </p:txBody>
      </p:sp>
      <p:pic>
        <p:nvPicPr>
          <p:cNvPr id="5" name="Picture 4" descr="A graph of a line drawn on a grid&#10;&#10;Description automatically generated with low confidence">
            <a:extLst>
              <a:ext uri="{FF2B5EF4-FFF2-40B4-BE49-F238E27FC236}">
                <a16:creationId xmlns:a16="http://schemas.microsoft.com/office/drawing/2014/main" id="{1E9ECCEE-9961-0D19-8FC0-A1FE03DEB6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6287" y="1762539"/>
            <a:ext cx="4101548" cy="410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95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C8EE4F3-320C-6B4A-23D9-38EAAB56DF31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In the previous example, why did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−3</m:t>
                    </m:r>
                  </m:oMath>
                </a14:m>
                <a:r>
                  <a:rPr lang="en-US" dirty="0"/>
                  <a:t> get a round parentheses instead of a square bracket?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C8EE4F3-320C-6B4A-23D9-38EAAB56DF3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11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 descr="A graph of a line drawn on a grid&#10;&#10;Description automatically generated with low confidence">
            <a:extLst>
              <a:ext uri="{FF2B5EF4-FFF2-40B4-BE49-F238E27FC236}">
                <a16:creationId xmlns:a16="http://schemas.microsoft.com/office/drawing/2014/main" id="{BB4A1C72-7AEF-70C7-068E-C38BC2B3546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00081" y="1362075"/>
            <a:ext cx="4287838" cy="4287838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60AC92F-FDF9-F032-00C9-22D2D9759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</p:spTree>
    <p:extLst>
      <p:ext uri="{BB962C8B-B14F-4D97-AF65-F5344CB8AC3E}">
        <p14:creationId xmlns:p14="http://schemas.microsoft.com/office/powerpoint/2010/main" val="2763625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920</TotalTime>
  <Words>302</Words>
  <Application>Microsoft Office PowerPoint</Application>
  <PresentationFormat>Widescreen</PresentationFormat>
  <Paragraphs>45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Cambria Math</vt:lpstr>
      <vt:lpstr>Georgia</vt:lpstr>
      <vt:lpstr>Helvetica</vt:lpstr>
      <vt:lpstr>Wingdings</vt:lpstr>
      <vt:lpstr>Office Theme</vt:lpstr>
      <vt:lpstr>Domain and Range – Domain of Graphs</vt:lpstr>
      <vt:lpstr>Announcements</vt:lpstr>
      <vt:lpstr>iClicker Warm-up Questions</vt:lpstr>
      <vt:lpstr>iClicker: Warm-up Question (short-answer)</vt:lpstr>
      <vt:lpstr>iClicker: Warm-up Question (short-answer)</vt:lpstr>
      <vt:lpstr>iClicker: Warm-up Question (multiple-choice)</vt:lpstr>
      <vt:lpstr>iClicker Question (multiple choice, select all)</vt:lpstr>
      <vt:lpstr>Example</vt:lpstr>
      <vt:lpstr>iClicker Question (short-answer)</vt:lpstr>
      <vt:lpstr>Example</vt:lpstr>
      <vt:lpstr>iClicker Question (short-answer)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2023-06-08T12:20:55Z</dcterms:modified>
</cp:coreProperties>
</file>