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69" r:id="rId4"/>
    <p:sldId id="274" r:id="rId5"/>
    <p:sldId id="272" r:id="rId6"/>
    <p:sldId id="270" r:id="rId7"/>
    <p:sldId id="273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9026AA-43A0-4A39-86E8-E63D23F09B31}" v="12" dt="2023-08-14T18:08:26.4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219026AA-43A0-4A39-86E8-E63D23F09B31}"/>
    <pc:docChg chg="custSel addSld delSld modSld sldOrd">
      <pc:chgData name="Wawrzyniak, Chloe U." userId="1e6df874-8090-4650-9eab-158c9e9dc5e9" providerId="ADAL" clId="{219026AA-43A0-4A39-86E8-E63D23F09B31}" dt="2023-08-14T18:15:18.493" v="214" actId="20577"/>
      <pc:docMkLst>
        <pc:docMk/>
      </pc:docMkLst>
      <pc:sldChg chg="modSp mod">
        <pc:chgData name="Wawrzyniak, Chloe U." userId="1e6df874-8090-4650-9eab-158c9e9dc5e9" providerId="ADAL" clId="{219026AA-43A0-4A39-86E8-E63D23F09B31}" dt="2023-08-14T18:05:55.669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219026AA-43A0-4A39-86E8-E63D23F09B31}" dt="2023-08-14T18:05:55.669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219026AA-43A0-4A39-86E8-E63D23F09B31}" dt="2023-08-14T18:15:18.493" v="214" actId="20577"/>
        <pc:sldMkLst>
          <pc:docMk/>
          <pc:sldMk cId="1820741978" sldId="269"/>
        </pc:sldMkLst>
        <pc:spChg chg="mod">
          <ac:chgData name="Wawrzyniak, Chloe U." userId="1e6df874-8090-4650-9eab-158c9e9dc5e9" providerId="ADAL" clId="{219026AA-43A0-4A39-86E8-E63D23F09B31}" dt="2023-08-14T18:15:18.493" v="214" actId="20577"/>
          <ac:spMkLst>
            <pc:docMk/>
            <pc:sldMk cId="1820741978" sldId="269"/>
            <ac:spMk id="3" creationId="{4E846F76-68F8-FA69-11B7-6C49C45E96AD}"/>
          </ac:spMkLst>
        </pc:spChg>
      </pc:sldChg>
      <pc:sldChg chg="modSp mod">
        <pc:chgData name="Wawrzyniak, Chloe U." userId="1e6df874-8090-4650-9eab-158c9e9dc5e9" providerId="ADAL" clId="{219026AA-43A0-4A39-86E8-E63D23F09B31}" dt="2023-08-14T18:06:30.775" v="47" actId="20577"/>
        <pc:sldMkLst>
          <pc:docMk/>
          <pc:sldMk cId="557630919" sldId="270"/>
        </pc:sldMkLst>
        <pc:spChg chg="mod">
          <ac:chgData name="Wawrzyniak, Chloe U." userId="1e6df874-8090-4650-9eab-158c9e9dc5e9" providerId="ADAL" clId="{219026AA-43A0-4A39-86E8-E63D23F09B31}" dt="2023-08-14T18:06:30.775" v="47" actId="20577"/>
          <ac:spMkLst>
            <pc:docMk/>
            <pc:sldMk cId="557630919" sldId="270"/>
            <ac:spMk id="3" creationId="{97A0E729-ECF1-BD37-03DC-54E62C9B1ACD}"/>
          </ac:spMkLst>
        </pc:spChg>
      </pc:sldChg>
      <pc:sldChg chg="del">
        <pc:chgData name="Wawrzyniak, Chloe U." userId="1e6df874-8090-4650-9eab-158c9e9dc5e9" providerId="ADAL" clId="{219026AA-43A0-4A39-86E8-E63D23F09B31}" dt="2023-08-14T18:06:40.139" v="48" actId="47"/>
        <pc:sldMkLst>
          <pc:docMk/>
          <pc:sldMk cId="1005898688" sldId="271"/>
        </pc:sldMkLst>
      </pc:sldChg>
      <pc:sldChg chg="addSp delSp modSp mod ord modClrScheme chgLayout">
        <pc:chgData name="Wawrzyniak, Chloe U." userId="1e6df874-8090-4650-9eab-158c9e9dc5e9" providerId="ADAL" clId="{219026AA-43A0-4A39-86E8-E63D23F09B31}" dt="2023-08-14T18:08:38.868" v="112"/>
        <pc:sldMkLst>
          <pc:docMk/>
          <pc:sldMk cId="4055432469" sldId="272"/>
        </pc:sldMkLst>
        <pc:spChg chg="mod ord">
          <ac:chgData name="Wawrzyniak, Chloe U." userId="1e6df874-8090-4650-9eab-158c9e9dc5e9" providerId="ADAL" clId="{219026AA-43A0-4A39-86E8-E63D23F09B31}" dt="2023-08-14T18:08:26.477" v="109" actId="20577"/>
          <ac:spMkLst>
            <pc:docMk/>
            <pc:sldMk cId="4055432469" sldId="272"/>
            <ac:spMk id="2" creationId="{00409D40-83C9-E24D-7701-94767D06675B}"/>
          </ac:spMkLst>
        </pc:spChg>
        <pc:spChg chg="mod ord">
          <ac:chgData name="Wawrzyniak, Chloe U." userId="1e6df874-8090-4650-9eab-158c9e9dc5e9" providerId="ADAL" clId="{219026AA-43A0-4A39-86E8-E63D23F09B31}" dt="2023-08-14T18:06:51.200" v="50" actId="700"/>
          <ac:spMkLst>
            <pc:docMk/>
            <pc:sldMk cId="4055432469" sldId="272"/>
            <ac:spMk id="4" creationId="{3A7C80A7-06EF-CF65-4E39-7CE08FAA45D6}"/>
          </ac:spMkLst>
        </pc:spChg>
        <pc:spChg chg="add del mod">
          <ac:chgData name="Wawrzyniak, Chloe U." userId="1e6df874-8090-4650-9eab-158c9e9dc5e9" providerId="ADAL" clId="{219026AA-43A0-4A39-86E8-E63D23F09B31}" dt="2023-08-14T18:06:51.200" v="50" actId="700"/>
          <ac:spMkLst>
            <pc:docMk/>
            <pc:sldMk cId="4055432469" sldId="272"/>
            <ac:spMk id="5" creationId="{87C2649D-FC9E-6544-5464-0163C0B7910F}"/>
          </ac:spMkLst>
        </pc:spChg>
        <pc:picChg chg="del">
          <ac:chgData name="Wawrzyniak, Chloe U." userId="1e6df874-8090-4650-9eab-158c9e9dc5e9" providerId="ADAL" clId="{219026AA-43A0-4A39-86E8-E63D23F09B31}" dt="2023-08-14T18:06:43.554" v="49" actId="478"/>
          <ac:picMkLst>
            <pc:docMk/>
            <pc:sldMk cId="4055432469" sldId="272"/>
            <ac:picMk id="6" creationId="{6E6BA585-F027-3358-CF70-F7A6F69C0F73}"/>
          </ac:picMkLst>
        </pc:picChg>
      </pc:sldChg>
      <pc:sldChg chg="addSp delSp modSp new mod ord modClrScheme chgLayout">
        <pc:chgData name="Wawrzyniak, Chloe U." userId="1e6df874-8090-4650-9eab-158c9e9dc5e9" providerId="ADAL" clId="{219026AA-43A0-4A39-86E8-E63D23F09B31}" dt="2023-08-14T18:08:59.474" v="162" actId="20577"/>
        <pc:sldMkLst>
          <pc:docMk/>
          <pc:sldMk cId="4255027954" sldId="274"/>
        </pc:sldMkLst>
        <pc:spChg chg="del mod ord">
          <ac:chgData name="Wawrzyniak, Chloe U." userId="1e6df874-8090-4650-9eab-158c9e9dc5e9" providerId="ADAL" clId="{219026AA-43A0-4A39-86E8-E63D23F09B31}" dt="2023-08-14T18:08:46.297" v="115" actId="700"/>
          <ac:spMkLst>
            <pc:docMk/>
            <pc:sldMk cId="4255027954" sldId="274"/>
            <ac:spMk id="2" creationId="{894D8276-3929-0AE8-02C2-2B58F7591806}"/>
          </ac:spMkLst>
        </pc:spChg>
        <pc:spChg chg="del mod ord">
          <ac:chgData name="Wawrzyniak, Chloe U." userId="1e6df874-8090-4650-9eab-158c9e9dc5e9" providerId="ADAL" clId="{219026AA-43A0-4A39-86E8-E63D23F09B31}" dt="2023-08-14T18:08:46.297" v="115" actId="700"/>
          <ac:spMkLst>
            <pc:docMk/>
            <pc:sldMk cId="4255027954" sldId="274"/>
            <ac:spMk id="3" creationId="{3E29DC92-8D0C-CC40-A3B5-96DB64AB324C}"/>
          </ac:spMkLst>
        </pc:spChg>
        <pc:spChg chg="add del mod ord">
          <ac:chgData name="Wawrzyniak, Chloe U." userId="1e6df874-8090-4650-9eab-158c9e9dc5e9" providerId="ADAL" clId="{219026AA-43A0-4A39-86E8-E63D23F09B31}" dt="2023-08-14T18:08:49.360" v="116" actId="700"/>
          <ac:spMkLst>
            <pc:docMk/>
            <pc:sldMk cId="4255027954" sldId="274"/>
            <ac:spMk id="4" creationId="{5429A52D-8922-5AC4-BC5B-5602F5926D72}"/>
          </ac:spMkLst>
        </pc:spChg>
        <pc:spChg chg="add del mod ord">
          <ac:chgData name="Wawrzyniak, Chloe U." userId="1e6df874-8090-4650-9eab-158c9e9dc5e9" providerId="ADAL" clId="{219026AA-43A0-4A39-86E8-E63D23F09B31}" dt="2023-08-14T18:08:49.360" v="116" actId="700"/>
          <ac:spMkLst>
            <pc:docMk/>
            <pc:sldMk cId="4255027954" sldId="274"/>
            <ac:spMk id="5" creationId="{B88F131B-462D-2605-AD92-C6294F5E95AA}"/>
          </ac:spMkLst>
        </pc:spChg>
        <pc:spChg chg="add del mod ord">
          <ac:chgData name="Wawrzyniak, Chloe U." userId="1e6df874-8090-4650-9eab-158c9e9dc5e9" providerId="ADAL" clId="{219026AA-43A0-4A39-86E8-E63D23F09B31}" dt="2023-08-14T18:08:49.360" v="116" actId="700"/>
          <ac:spMkLst>
            <pc:docMk/>
            <pc:sldMk cId="4255027954" sldId="274"/>
            <ac:spMk id="6" creationId="{2CF7E1DF-624A-3289-669C-3F2CA1B9E7A9}"/>
          </ac:spMkLst>
        </pc:spChg>
        <pc:spChg chg="add mod ord">
          <ac:chgData name="Wawrzyniak, Chloe U." userId="1e6df874-8090-4650-9eab-158c9e9dc5e9" providerId="ADAL" clId="{219026AA-43A0-4A39-86E8-E63D23F09B31}" dt="2023-08-14T18:08:53.073" v="136" actId="20577"/>
          <ac:spMkLst>
            <pc:docMk/>
            <pc:sldMk cId="4255027954" sldId="274"/>
            <ac:spMk id="7" creationId="{3D6B529D-840E-EAF5-85DA-A659228D9E44}"/>
          </ac:spMkLst>
        </pc:spChg>
        <pc:spChg chg="add mod ord">
          <ac:chgData name="Wawrzyniak, Chloe U." userId="1e6df874-8090-4650-9eab-158c9e9dc5e9" providerId="ADAL" clId="{219026AA-43A0-4A39-86E8-E63D23F09B31}" dt="2023-08-14T18:08:56.163" v="149" actId="20577"/>
          <ac:spMkLst>
            <pc:docMk/>
            <pc:sldMk cId="4255027954" sldId="274"/>
            <ac:spMk id="8" creationId="{24CBDB5D-F44C-B5DA-0FA2-97F3D3058224}"/>
          </ac:spMkLst>
        </pc:spChg>
        <pc:spChg chg="add mod ord">
          <ac:chgData name="Wawrzyniak, Chloe U." userId="1e6df874-8090-4650-9eab-158c9e9dc5e9" providerId="ADAL" clId="{219026AA-43A0-4A39-86E8-E63D23F09B31}" dt="2023-08-14T18:08:59.474" v="162" actId="20577"/>
          <ac:spMkLst>
            <pc:docMk/>
            <pc:sldMk cId="4255027954" sldId="274"/>
            <ac:spMk id="9" creationId="{3424700E-AD60-E7E2-B905-7F9715DF693A}"/>
          </ac:spMkLst>
        </pc:spChg>
      </pc:sldChg>
    </pc:docChg>
  </pc:docChgLst>
  <pc:docChgLst>
    <pc:chgData name="Wawrzyniak, Chloe U." userId="1e6df874-8090-4650-9eab-158c9e9dc5e9" providerId="ADAL" clId="{4932882A-FE69-41CA-9EAC-E768332C56C8}"/>
    <pc:docChg chg="custSel addSld delSld modSld">
      <pc:chgData name="Wawrzyniak, Chloe U." userId="1e6df874-8090-4650-9eab-158c9e9dc5e9" providerId="ADAL" clId="{4932882A-FE69-41CA-9EAC-E768332C56C8}" dt="2023-01-08T17:13:24.213" v="1120" actId="20577"/>
      <pc:docMkLst>
        <pc:docMk/>
      </pc:docMkLst>
      <pc:sldChg chg="modSp mod">
        <pc:chgData name="Wawrzyniak, Chloe U." userId="1e6df874-8090-4650-9eab-158c9e9dc5e9" providerId="ADAL" clId="{4932882A-FE69-41CA-9EAC-E768332C56C8}" dt="2023-01-03T18:53:44.938" v="35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4932882A-FE69-41CA-9EAC-E768332C56C8}" dt="2023-01-03T18:53:44.938" v="35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4932882A-FE69-41CA-9EAC-E768332C56C8}" dt="2023-01-08T17:13:24.213" v="112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4932882A-FE69-41CA-9EAC-E768332C56C8}" dt="2023-01-08T17:13:24.213" v="112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del">
        <pc:chgData name="Wawrzyniak, Chloe U." userId="1e6df874-8090-4650-9eab-158c9e9dc5e9" providerId="ADAL" clId="{4932882A-FE69-41CA-9EAC-E768332C56C8}" dt="2023-01-03T18:53:50.152" v="36" actId="47"/>
        <pc:sldMkLst>
          <pc:docMk/>
          <pc:sldMk cId="291709748" sldId="263"/>
        </pc:sldMkLst>
      </pc:sldChg>
      <pc:sldChg chg="modSp new mod">
        <pc:chgData name="Wawrzyniak, Chloe U." userId="1e6df874-8090-4650-9eab-158c9e9dc5e9" providerId="ADAL" clId="{4932882A-FE69-41CA-9EAC-E768332C56C8}" dt="2023-01-03T19:02:45.470" v="643" actId="20577"/>
        <pc:sldMkLst>
          <pc:docMk/>
          <pc:sldMk cId="1820741978" sldId="269"/>
        </pc:sldMkLst>
        <pc:spChg chg="mod">
          <ac:chgData name="Wawrzyniak, Chloe U." userId="1e6df874-8090-4650-9eab-158c9e9dc5e9" providerId="ADAL" clId="{4932882A-FE69-41CA-9EAC-E768332C56C8}" dt="2023-01-03T18:58:19.963" v="55" actId="20577"/>
          <ac:spMkLst>
            <pc:docMk/>
            <pc:sldMk cId="1820741978" sldId="269"/>
            <ac:spMk id="2" creationId="{B685B633-7D95-35E2-658F-2CABFBD03AC9}"/>
          </ac:spMkLst>
        </pc:spChg>
        <pc:spChg chg="mod">
          <ac:chgData name="Wawrzyniak, Chloe U." userId="1e6df874-8090-4650-9eab-158c9e9dc5e9" providerId="ADAL" clId="{4932882A-FE69-41CA-9EAC-E768332C56C8}" dt="2023-01-03T19:02:45.470" v="643" actId="20577"/>
          <ac:spMkLst>
            <pc:docMk/>
            <pc:sldMk cId="1820741978" sldId="269"/>
            <ac:spMk id="3" creationId="{4E846F76-68F8-FA69-11B7-6C49C45E96AD}"/>
          </ac:spMkLst>
        </pc:spChg>
      </pc:sldChg>
      <pc:sldChg chg="modSp new mod">
        <pc:chgData name="Wawrzyniak, Chloe U." userId="1e6df874-8090-4650-9eab-158c9e9dc5e9" providerId="ADAL" clId="{4932882A-FE69-41CA-9EAC-E768332C56C8}" dt="2023-01-03T19:04:42.424" v="915" actId="20577"/>
        <pc:sldMkLst>
          <pc:docMk/>
          <pc:sldMk cId="557630919" sldId="270"/>
        </pc:sldMkLst>
        <pc:spChg chg="mod">
          <ac:chgData name="Wawrzyniak, Chloe U." userId="1e6df874-8090-4650-9eab-158c9e9dc5e9" providerId="ADAL" clId="{4932882A-FE69-41CA-9EAC-E768332C56C8}" dt="2023-01-03T19:03:27.782" v="654" actId="20577"/>
          <ac:spMkLst>
            <pc:docMk/>
            <pc:sldMk cId="557630919" sldId="270"/>
            <ac:spMk id="2" creationId="{AA925FF3-6883-F9CC-AA7A-AA9D4E9FA7A2}"/>
          </ac:spMkLst>
        </pc:spChg>
        <pc:spChg chg="mod">
          <ac:chgData name="Wawrzyniak, Chloe U." userId="1e6df874-8090-4650-9eab-158c9e9dc5e9" providerId="ADAL" clId="{4932882A-FE69-41CA-9EAC-E768332C56C8}" dt="2023-01-03T19:04:42.424" v="915" actId="20577"/>
          <ac:spMkLst>
            <pc:docMk/>
            <pc:sldMk cId="557630919" sldId="270"/>
            <ac:spMk id="3" creationId="{97A0E729-ECF1-BD37-03DC-54E62C9B1ACD}"/>
          </ac:spMkLst>
        </pc:spChg>
      </pc:sldChg>
      <pc:sldChg chg="addSp delSp modSp new mod modClrScheme chgLayout">
        <pc:chgData name="Wawrzyniak, Chloe U." userId="1e6df874-8090-4650-9eab-158c9e9dc5e9" providerId="ADAL" clId="{4932882A-FE69-41CA-9EAC-E768332C56C8}" dt="2023-01-03T19:29:37.393" v="975" actId="27614"/>
        <pc:sldMkLst>
          <pc:docMk/>
          <pc:sldMk cId="1005898688" sldId="271"/>
        </pc:sldMkLst>
        <pc:spChg chg="mod ord">
          <ac:chgData name="Wawrzyniak, Chloe U." userId="1e6df874-8090-4650-9eab-158c9e9dc5e9" providerId="ADAL" clId="{4932882A-FE69-41CA-9EAC-E768332C56C8}" dt="2023-01-03T19:28:59.019" v="924" actId="700"/>
          <ac:spMkLst>
            <pc:docMk/>
            <pc:sldMk cId="1005898688" sldId="271"/>
            <ac:spMk id="2" creationId="{5119CB4E-F1DE-F01C-BD45-A79D99D552F8}"/>
          </ac:spMkLst>
        </pc:spChg>
        <pc:spChg chg="del mod ord">
          <ac:chgData name="Wawrzyniak, Chloe U." userId="1e6df874-8090-4650-9eab-158c9e9dc5e9" providerId="ADAL" clId="{4932882A-FE69-41CA-9EAC-E768332C56C8}" dt="2023-01-03T19:28:59.019" v="924" actId="700"/>
          <ac:spMkLst>
            <pc:docMk/>
            <pc:sldMk cId="1005898688" sldId="271"/>
            <ac:spMk id="3" creationId="{CF38DEDE-19C9-7115-FF19-026E3E25C8F3}"/>
          </ac:spMkLst>
        </pc:spChg>
        <pc:spChg chg="add mod ord">
          <ac:chgData name="Wawrzyniak, Chloe U." userId="1e6df874-8090-4650-9eab-158c9e9dc5e9" providerId="ADAL" clId="{4932882A-FE69-41CA-9EAC-E768332C56C8}" dt="2023-01-03T19:29:20.453" v="973" actId="20577"/>
          <ac:spMkLst>
            <pc:docMk/>
            <pc:sldMk cId="1005898688" sldId="271"/>
            <ac:spMk id="4" creationId="{07018DD1-07CA-2B56-4053-6ADA0BEC8148}"/>
          </ac:spMkLst>
        </pc:spChg>
        <pc:spChg chg="add del mod ord">
          <ac:chgData name="Wawrzyniak, Chloe U." userId="1e6df874-8090-4650-9eab-158c9e9dc5e9" providerId="ADAL" clId="{4932882A-FE69-41CA-9EAC-E768332C56C8}" dt="2023-01-03T19:29:35.788" v="974" actId="931"/>
          <ac:spMkLst>
            <pc:docMk/>
            <pc:sldMk cId="1005898688" sldId="271"/>
            <ac:spMk id="5" creationId="{364BB73A-8EF7-E17F-5DC4-5724ED80AF7D}"/>
          </ac:spMkLst>
        </pc:spChg>
        <pc:picChg chg="add mod">
          <ac:chgData name="Wawrzyniak, Chloe U." userId="1e6df874-8090-4650-9eab-158c9e9dc5e9" providerId="ADAL" clId="{4932882A-FE69-41CA-9EAC-E768332C56C8}" dt="2023-01-03T19:29:37.393" v="975" actId="27614"/>
          <ac:picMkLst>
            <pc:docMk/>
            <pc:sldMk cId="1005898688" sldId="271"/>
            <ac:picMk id="7" creationId="{559A71B2-9FA9-577E-D724-555010C0E1E5}"/>
          </ac:picMkLst>
        </pc:picChg>
      </pc:sldChg>
      <pc:sldChg chg="addSp delSp modSp new mod">
        <pc:chgData name="Wawrzyniak, Chloe U." userId="1e6df874-8090-4650-9eab-158c9e9dc5e9" providerId="ADAL" clId="{4932882A-FE69-41CA-9EAC-E768332C56C8}" dt="2023-01-03T19:31:04.300" v="1053" actId="962"/>
        <pc:sldMkLst>
          <pc:docMk/>
          <pc:sldMk cId="4055432469" sldId="272"/>
        </pc:sldMkLst>
        <pc:spChg chg="mod">
          <ac:chgData name="Wawrzyniak, Chloe U." userId="1e6df874-8090-4650-9eab-158c9e9dc5e9" providerId="ADAL" clId="{4932882A-FE69-41CA-9EAC-E768332C56C8}" dt="2023-01-03T19:29:59.296" v="1050" actId="20577"/>
          <ac:spMkLst>
            <pc:docMk/>
            <pc:sldMk cId="4055432469" sldId="272"/>
            <ac:spMk id="2" creationId="{00409D40-83C9-E24D-7701-94767D06675B}"/>
          </ac:spMkLst>
        </pc:spChg>
        <pc:spChg chg="del">
          <ac:chgData name="Wawrzyniak, Chloe U." userId="1e6df874-8090-4650-9eab-158c9e9dc5e9" providerId="ADAL" clId="{4932882A-FE69-41CA-9EAC-E768332C56C8}" dt="2023-01-03T19:31:03.635" v="1051" actId="931"/>
          <ac:spMkLst>
            <pc:docMk/>
            <pc:sldMk cId="4055432469" sldId="272"/>
            <ac:spMk id="3" creationId="{51336E88-A8BB-F184-B783-7B90601C1563}"/>
          </ac:spMkLst>
        </pc:spChg>
        <pc:spChg chg="mod">
          <ac:chgData name="Wawrzyniak, Chloe U." userId="1e6df874-8090-4650-9eab-158c9e9dc5e9" providerId="ADAL" clId="{4932882A-FE69-41CA-9EAC-E768332C56C8}" dt="2023-01-03T19:29:49.220" v="983" actId="20577"/>
          <ac:spMkLst>
            <pc:docMk/>
            <pc:sldMk cId="4055432469" sldId="272"/>
            <ac:spMk id="4" creationId="{3A7C80A7-06EF-CF65-4E39-7CE08FAA45D6}"/>
          </ac:spMkLst>
        </pc:spChg>
        <pc:picChg chg="add mod">
          <ac:chgData name="Wawrzyniak, Chloe U." userId="1e6df874-8090-4650-9eab-158c9e9dc5e9" providerId="ADAL" clId="{4932882A-FE69-41CA-9EAC-E768332C56C8}" dt="2023-01-03T19:31:04.300" v="1053" actId="962"/>
          <ac:picMkLst>
            <pc:docMk/>
            <pc:sldMk cId="4055432469" sldId="272"/>
            <ac:picMk id="6" creationId="{6E6BA585-F027-3358-CF70-F7A6F69C0F73}"/>
          </ac:picMkLst>
        </pc:picChg>
      </pc:sldChg>
    </pc:docChg>
  </pc:docChgLst>
  <pc:docChgLst>
    <pc:chgData name="Wawrzyniak, Chloe U." userId="1e6df874-8090-4650-9eab-158c9e9dc5e9" providerId="ADAL" clId="{E35121BA-5EB9-4F6A-BB91-0C919F7D6857}"/>
    <pc:docChg chg="addSld modSld">
      <pc:chgData name="Wawrzyniak, Chloe U." userId="1e6df874-8090-4650-9eab-158c9e9dc5e9" providerId="ADAL" clId="{E35121BA-5EB9-4F6A-BB91-0C919F7D6857}" dt="2023-01-09T18:07:43.055" v="5"/>
      <pc:docMkLst>
        <pc:docMk/>
      </pc:docMkLst>
      <pc:sldChg chg="modSp mod">
        <pc:chgData name="Wawrzyniak, Chloe U." userId="1e6df874-8090-4650-9eab-158c9e9dc5e9" providerId="ADAL" clId="{E35121BA-5EB9-4F6A-BB91-0C919F7D6857}" dt="2023-01-09T13:20:28.792" v="4" actId="20577"/>
        <pc:sldMkLst>
          <pc:docMk/>
          <pc:sldMk cId="1820741978" sldId="269"/>
        </pc:sldMkLst>
        <pc:spChg chg="mod">
          <ac:chgData name="Wawrzyniak, Chloe U." userId="1e6df874-8090-4650-9eab-158c9e9dc5e9" providerId="ADAL" clId="{E35121BA-5EB9-4F6A-BB91-0C919F7D6857}" dt="2023-01-09T13:20:28.792" v="4" actId="20577"/>
          <ac:spMkLst>
            <pc:docMk/>
            <pc:sldMk cId="1820741978" sldId="269"/>
            <ac:spMk id="3" creationId="{4E846F76-68F8-FA69-11B7-6C49C45E96AD}"/>
          </ac:spMkLst>
        </pc:spChg>
      </pc:sldChg>
      <pc:sldChg chg="add">
        <pc:chgData name="Wawrzyniak, Chloe U." userId="1e6df874-8090-4650-9eab-158c9e9dc5e9" providerId="ADAL" clId="{E35121BA-5EB9-4F6A-BB91-0C919F7D6857}" dt="2023-01-09T18:07:43.055" v="5"/>
        <pc:sldMkLst>
          <pc:docMk/>
          <pc:sldMk cId="1313536470" sldId="27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8/14/2023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8/14/2023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8/14/2023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8/14/2023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8/14/2023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8/14/2023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8/14/2023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8/14/2023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8/14/2023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Syllabus and Coordinate Plane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5B633-7D95-35E2-658F-2CABFBD03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Assignments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46F76-68F8-FA69-11B7-6C49C45E9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Homework – Due on Tuesdays and Fridays, digital on Canvas through </a:t>
            </a:r>
            <a:r>
              <a:rPr lang="en-US" dirty="0" err="1"/>
              <a:t>WebWorK</a:t>
            </a:r>
            <a:endParaRPr lang="en-US" dirty="0"/>
          </a:p>
          <a:p>
            <a:r>
              <a:rPr lang="en-US" dirty="0"/>
              <a:t>Preview Assignments – Due on Thursdays, digital on Canvas through WeBWorK, use the Textbook to complete them</a:t>
            </a:r>
          </a:p>
          <a:p>
            <a:r>
              <a:rPr lang="en-US" dirty="0"/>
              <a:t>No exams! But lots of quizzes. See the syllabus for details. We will discuss the quizzes more when we get closer to the first one.</a:t>
            </a:r>
          </a:p>
          <a:p>
            <a:endParaRPr lang="en-US" dirty="0"/>
          </a:p>
          <a:p>
            <a:r>
              <a:rPr lang="en-US" dirty="0"/>
              <a:t>Here is how I will grade attendance/participation:</a:t>
            </a:r>
          </a:p>
        </p:txBody>
      </p:sp>
    </p:spTree>
    <p:extLst>
      <p:ext uri="{BB962C8B-B14F-4D97-AF65-F5344CB8AC3E}">
        <p14:creationId xmlns:p14="http://schemas.microsoft.com/office/powerpoint/2010/main" val="1820741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4CBDB5D-F44C-B5DA-0FA2-97F3D305822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X-intercepts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424700E-AD60-E7E2-B905-7F9715DF693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Y-intercepts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D6B529D-840E-EAF5-85DA-A659228D9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Intercepts</a:t>
            </a:r>
          </a:p>
        </p:txBody>
      </p:sp>
    </p:spTree>
    <p:extLst>
      <p:ext uri="{BB962C8B-B14F-4D97-AF65-F5344CB8AC3E}">
        <p14:creationId xmlns:p14="http://schemas.microsoft.com/office/powerpoint/2010/main" val="4255027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A7C80A7-06EF-CF65-4E39-7CE08FAA4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0409D40-83C9-E24D-7701-94767D06675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Determine the x- and y-intercepts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−12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0409D40-83C9-E24D-7701-94767D0667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5432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25FF3-6883-F9CC-AA7A-AA9D4E9FA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0E729-ECF1-BD37-03DC-54E62C9B1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 to Canvas and find the assignment with today’s date on it. Follow the instructions listed there.</a:t>
            </a:r>
          </a:p>
          <a:p>
            <a:endParaRPr lang="en-US" dirty="0"/>
          </a:p>
          <a:p>
            <a:r>
              <a:rPr lang="en-US" dirty="0"/>
              <a:t>Haven’t connected to the </a:t>
            </a:r>
            <a:r>
              <a:rPr lang="en-US" dirty="0" err="1"/>
              <a:t>eduroam</a:t>
            </a:r>
            <a:r>
              <a:rPr lang="en-US" dirty="0"/>
              <a:t> </a:t>
            </a:r>
            <a:r>
              <a:rPr lang="en-US" dirty="0" err="1"/>
              <a:t>wifi</a:t>
            </a:r>
            <a:r>
              <a:rPr lang="en-US" dirty="0"/>
              <a:t> before? Connect to the guest network, then go to uky.edu/</a:t>
            </a:r>
            <a:r>
              <a:rPr lang="en-US" dirty="0" err="1"/>
              <a:t>wifihelp</a:t>
            </a:r>
            <a:r>
              <a:rPr lang="en-US" dirty="0"/>
              <a:t> to get set up!</a:t>
            </a:r>
          </a:p>
        </p:txBody>
      </p:sp>
    </p:spTree>
    <p:extLst>
      <p:ext uri="{BB962C8B-B14F-4D97-AF65-F5344CB8AC3E}">
        <p14:creationId xmlns:p14="http://schemas.microsoft.com/office/powerpoint/2010/main" val="557630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8F15B-E880-E2DD-256A-F987551B6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 answer)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F99A7D-76CA-62B9-744C-F21856517E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a scale of 1-5, how nervous are you for the upcoming semester?</a:t>
            </a:r>
          </a:p>
          <a:p>
            <a:r>
              <a:rPr lang="en-US" dirty="0"/>
              <a:t>1 – Not at all</a:t>
            </a:r>
          </a:p>
          <a:p>
            <a:r>
              <a:rPr lang="en-US" dirty="0"/>
              <a:t>5 – Completely </a:t>
            </a:r>
          </a:p>
        </p:txBody>
      </p:sp>
    </p:spTree>
    <p:extLst>
      <p:ext uri="{BB962C8B-B14F-4D97-AF65-F5344CB8AC3E}">
        <p14:creationId xmlns:p14="http://schemas.microsoft.com/office/powerpoint/2010/main" val="1313536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964</TotalTime>
  <Words>230</Words>
  <Application>Microsoft Office PowerPoint</Application>
  <PresentationFormat>Widescreen</PresentationFormat>
  <Paragraphs>32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Cambria Math</vt:lpstr>
      <vt:lpstr>Georgia</vt:lpstr>
      <vt:lpstr>Helvetica</vt:lpstr>
      <vt:lpstr>Wingdings</vt:lpstr>
      <vt:lpstr>Office Theme</vt:lpstr>
      <vt:lpstr>Syllabus and Coordinate Plane</vt:lpstr>
      <vt:lpstr>Announcements</vt:lpstr>
      <vt:lpstr>Course Assignments</vt:lpstr>
      <vt:lpstr>Finding Intercepts</vt:lpstr>
      <vt:lpstr>Example</vt:lpstr>
      <vt:lpstr>Tech Setup</vt:lpstr>
      <vt:lpstr>iClicker Question (numeric 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2</cp:revision>
  <dcterms:created xsi:type="dcterms:W3CDTF">2022-11-29T14:34:55Z</dcterms:created>
  <dcterms:modified xsi:type="dcterms:W3CDTF">2023-08-14T18:15:22Z</dcterms:modified>
</cp:coreProperties>
</file>