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73" r:id="rId5"/>
    <p:sldId id="272" r:id="rId6"/>
    <p:sldId id="269" r:id="rId7"/>
    <p:sldId id="270" r:id="rId8"/>
    <p:sldId id="271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2A7B20E6-B7CD-481A-B48F-3AA0E4ADF788}"/>
    <pc:docChg chg="custSel addSld modSld">
      <pc:chgData name="Wawrzyniak, Chloe U." userId="1e6df874-8090-4650-9eab-158c9e9dc5e9" providerId="ADAL" clId="{2A7B20E6-B7CD-481A-B48F-3AA0E4ADF788}" dt="2023-03-27T15:23:23.668" v="533" actId="20577"/>
      <pc:docMkLst>
        <pc:docMk/>
      </pc:docMkLst>
      <pc:sldChg chg="modSp mod">
        <pc:chgData name="Wawrzyniak, Chloe U." userId="1e6df874-8090-4650-9eab-158c9e9dc5e9" providerId="ADAL" clId="{2A7B20E6-B7CD-481A-B48F-3AA0E4ADF788}" dt="2022-12-17T20:12:27.666" v="3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A7B20E6-B7CD-481A-B48F-3AA0E4ADF788}" dt="2022-12-17T20:12:27.666" v="3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2A7B20E6-B7CD-481A-B48F-3AA0E4ADF788}" dt="2023-03-24T12:06:06.867" v="255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2A7B20E6-B7CD-481A-B48F-3AA0E4ADF788}" dt="2023-03-24T12:06:06.867" v="255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2A7B20E6-B7CD-481A-B48F-3AA0E4ADF788}" dt="2023-03-24T12:08:01.333" v="33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2A7B20E6-B7CD-481A-B48F-3AA0E4ADF788}" dt="2023-03-24T12:07:33.885" v="332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2A7B20E6-B7CD-481A-B48F-3AA0E4ADF788}" dt="2023-03-24T12:08:01.333" v="338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delSp modSp new mod">
        <pc:chgData name="Wawrzyniak, Chloe U." userId="1e6df874-8090-4650-9eab-158c9e9dc5e9" providerId="ADAL" clId="{2A7B20E6-B7CD-481A-B48F-3AA0E4ADF788}" dt="2022-12-17T20:13:11.878" v="103" actId="478"/>
        <pc:sldMkLst>
          <pc:docMk/>
          <pc:sldMk cId="1416226424" sldId="269"/>
        </pc:sldMkLst>
        <pc:spChg chg="mod">
          <ac:chgData name="Wawrzyniak, Chloe U." userId="1e6df874-8090-4650-9eab-158c9e9dc5e9" providerId="ADAL" clId="{2A7B20E6-B7CD-481A-B48F-3AA0E4ADF788}" dt="2022-12-17T20:12:37.650" v="69" actId="20577"/>
          <ac:spMkLst>
            <pc:docMk/>
            <pc:sldMk cId="1416226424" sldId="269"/>
            <ac:spMk id="2" creationId="{6FA3D85D-687D-702A-56CD-350AD497BDF1}"/>
          </ac:spMkLst>
        </pc:spChg>
        <pc:spChg chg="mod">
          <ac:chgData name="Wawrzyniak, Chloe U." userId="1e6df874-8090-4650-9eab-158c9e9dc5e9" providerId="ADAL" clId="{2A7B20E6-B7CD-481A-B48F-3AA0E4ADF788}" dt="2022-12-17T20:12:55.599" v="102" actId="20577"/>
          <ac:spMkLst>
            <pc:docMk/>
            <pc:sldMk cId="1416226424" sldId="269"/>
            <ac:spMk id="3" creationId="{212A5B8D-6724-1F30-6A5F-9D504E28420B}"/>
          </ac:spMkLst>
        </pc:spChg>
        <pc:graphicFrameChg chg="del">
          <ac:chgData name="Wawrzyniak, Chloe U." userId="1e6df874-8090-4650-9eab-158c9e9dc5e9" providerId="ADAL" clId="{2A7B20E6-B7CD-481A-B48F-3AA0E4ADF788}" dt="2022-12-17T20:13:11.878" v="103" actId="478"/>
          <ac:graphicFrameMkLst>
            <pc:docMk/>
            <pc:sldMk cId="1416226424" sldId="269"/>
            <ac:graphicFrameMk id="4" creationId="{A3AD362A-D45B-01A0-8E1B-35049598A30F}"/>
          </ac:graphicFrameMkLst>
        </pc:graphicFrameChg>
      </pc:sldChg>
      <pc:sldChg chg="modSp add mod">
        <pc:chgData name="Wawrzyniak, Chloe U." userId="1e6df874-8090-4650-9eab-158c9e9dc5e9" providerId="ADAL" clId="{2A7B20E6-B7CD-481A-B48F-3AA0E4ADF788}" dt="2022-12-17T20:16:10.525" v="123" actId="20577"/>
        <pc:sldMkLst>
          <pc:docMk/>
          <pc:sldMk cId="742805579" sldId="270"/>
        </pc:sldMkLst>
        <pc:spChg chg="mod">
          <ac:chgData name="Wawrzyniak, Chloe U." userId="1e6df874-8090-4650-9eab-158c9e9dc5e9" providerId="ADAL" clId="{2A7B20E6-B7CD-481A-B48F-3AA0E4ADF788}" dt="2022-12-17T20:16:10.525" v="123" actId="20577"/>
          <ac:spMkLst>
            <pc:docMk/>
            <pc:sldMk cId="742805579" sldId="270"/>
            <ac:spMk id="3" creationId="{212A5B8D-6724-1F30-6A5F-9D504E28420B}"/>
          </ac:spMkLst>
        </pc:spChg>
      </pc:sldChg>
      <pc:sldChg chg="modSp new mod">
        <pc:chgData name="Wawrzyniak, Chloe U." userId="1e6df874-8090-4650-9eab-158c9e9dc5e9" providerId="ADAL" clId="{2A7B20E6-B7CD-481A-B48F-3AA0E4ADF788}" dt="2022-12-17T20:16:40.937" v="164" actId="20577"/>
        <pc:sldMkLst>
          <pc:docMk/>
          <pc:sldMk cId="2252763412" sldId="271"/>
        </pc:sldMkLst>
        <pc:spChg chg="mod">
          <ac:chgData name="Wawrzyniak, Chloe U." userId="1e6df874-8090-4650-9eab-158c9e9dc5e9" providerId="ADAL" clId="{2A7B20E6-B7CD-481A-B48F-3AA0E4ADF788}" dt="2022-12-17T20:16:18.847" v="135" actId="20577"/>
          <ac:spMkLst>
            <pc:docMk/>
            <pc:sldMk cId="2252763412" sldId="271"/>
            <ac:spMk id="2" creationId="{98B81448-3A23-ACFD-38A1-0D168D90730B}"/>
          </ac:spMkLst>
        </pc:spChg>
        <pc:spChg chg="mod">
          <ac:chgData name="Wawrzyniak, Chloe U." userId="1e6df874-8090-4650-9eab-158c9e9dc5e9" providerId="ADAL" clId="{2A7B20E6-B7CD-481A-B48F-3AA0E4ADF788}" dt="2022-12-17T20:16:40.937" v="164" actId="20577"/>
          <ac:spMkLst>
            <pc:docMk/>
            <pc:sldMk cId="2252763412" sldId="271"/>
            <ac:spMk id="3" creationId="{60227FCF-962F-E3BD-B9D1-4EBB31AFB397}"/>
          </ac:spMkLst>
        </pc:spChg>
      </pc:sldChg>
      <pc:sldChg chg="modSp new mod">
        <pc:chgData name="Wawrzyniak, Chloe U." userId="1e6df874-8090-4650-9eab-158c9e9dc5e9" providerId="ADAL" clId="{2A7B20E6-B7CD-481A-B48F-3AA0E4ADF788}" dt="2023-03-24T12:07:11.532" v="322" actId="20577"/>
        <pc:sldMkLst>
          <pc:docMk/>
          <pc:sldMk cId="1635162238" sldId="272"/>
        </pc:sldMkLst>
        <pc:spChg chg="mod">
          <ac:chgData name="Wawrzyniak, Chloe U." userId="1e6df874-8090-4650-9eab-158c9e9dc5e9" providerId="ADAL" clId="{2A7B20E6-B7CD-481A-B48F-3AA0E4ADF788}" dt="2023-03-24T12:06:50.876" v="293" actId="20577"/>
          <ac:spMkLst>
            <pc:docMk/>
            <pc:sldMk cId="1635162238" sldId="272"/>
            <ac:spMk id="2" creationId="{8E21E619-3FDE-87E7-07D4-7262A465FFC9}"/>
          </ac:spMkLst>
        </pc:spChg>
        <pc:spChg chg="mod">
          <ac:chgData name="Wawrzyniak, Chloe U." userId="1e6df874-8090-4650-9eab-158c9e9dc5e9" providerId="ADAL" clId="{2A7B20E6-B7CD-481A-B48F-3AA0E4ADF788}" dt="2023-03-24T12:07:11.532" v="322" actId="20577"/>
          <ac:spMkLst>
            <pc:docMk/>
            <pc:sldMk cId="1635162238" sldId="272"/>
            <ac:spMk id="3" creationId="{D5185321-DD23-4FDE-2519-153A55CFD764}"/>
          </ac:spMkLst>
        </pc:spChg>
        <pc:spChg chg="mod">
          <ac:chgData name="Wawrzyniak, Chloe U." userId="1e6df874-8090-4650-9eab-158c9e9dc5e9" providerId="ADAL" clId="{2A7B20E6-B7CD-481A-B48F-3AA0E4ADF788}" dt="2023-03-24T12:06:29.847" v="266" actId="20577"/>
          <ac:spMkLst>
            <pc:docMk/>
            <pc:sldMk cId="1635162238" sldId="272"/>
            <ac:spMk id="4" creationId="{4AE15A50-EF69-037A-36D7-C27F5D46FADB}"/>
          </ac:spMkLst>
        </pc:spChg>
      </pc:sldChg>
      <pc:sldChg chg="modSp new mod">
        <pc:chgData name="Wawrzyniak, Chloe U." userId="1e6df874-8090-4650-9eab-158c9e9dc5e9" providerId="ADAL" clId="{2A7B20E6-B7CD-481A-B48F-3AA0E4ADF788}" dt="2023-03-27T15:23:23.668" v="533" actId="20577"/>
        <pc:sldMkLst>
          <pc:docMk/>
          <pc:sldMk cId="1475595048" sldId="273"/>
        </pc:sldMkLst>
        <pc:spChg chg="mod">
          <ac:chgData name="Wawrzyniak, Chloe U." userId="1e6df874-8090-4650-9eab-158c9e9dc5e9" providerId="ADAL" clId="{2A7B20E6-B7CD-481A-B48F-3AA0E4ADF788}" dt="2023-03-27T15:22:26.656" v="453" actId="20577"/>
          <ac:spMkLst>
            <pc:docMk/>
            <pc:sldMk cId="1475595048" sldId="273"/>
            <ac:spMk id="2" creationId="{C2493351-6EDD-136A-60FE-092307946F99}"/>
          </ac:spMkLst>
        </pc:spChg>
        <pc:spChg chg="mod">
          <ac:chgData name="Wawrzyniak, Chloe U." userId="1e6df874-8090-4650-9eab-158c9e9dc5e9" providerId="ADAL" clId="{2A7B20E6-B7CD-481A-B48F-3AA0E4ADF788}" dt="2023-03-27T15:23:23.668" v="533" actId="20577"/>
          <ac:spMkLst>
            <pc:docMk/>
            <pc:sldMk cId="1475595048" sldId="273"/>
            <ac:spMk id="3" creationId="{A97A8FB2-991F-47BD-E799-06837AC8094B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CBF2A2F8-8369-466D-A1CB-8B7AA57ACC54}"/>
    <pc:docChg chg="modSld">
      <pc:chgData name="Wawrzyniak, Chloe U." userId="1e6df874-8090-4650-9eab-158c9e9dc5e9" providerId="ADAL" clId="{CBF2A2F8-8369-466D-A1CB-8B7AA57ACC54}" dt="2023-06-19T21:46:56.244" v="7" actId="20577"/>
      <pc:docMkLst>
        <pc:docMk/>
      </pc:docMkLst>
      <pc:sldChg chg="modSp mod">
        <pc:chgData name="Wawrzyniak, Chloe U." userId="1e6df874-8090-4650-9eab-158c9e9dc5e9" providerId="ADAL" clId="{CBF2A2F8-8369-466D-A1CB-8B7AA57ACC54}" dt="2023-06-19T21:33:23.401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BF2A2F8-8369-466D-A1CB-8B7AA57ACC54}" dt="2023-06-19T21:33:23.401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CBF2A2F8-8369-466D-A1CB-8B7AA57ACC54}" dt="2023-06-19T21:46:56.244" v="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CBF2A2F8-8369-466D-A1CB-8B7AA57ACC54}" dt="2023-06-19T21:46:56.244" v="7" actId="20577"/>
          <ac:spMkLst>
            <pc:docMk/>
            <pc:sldMk cId="291709748" sldId="263"/>
            <ac:spMk id="5" creationId="{2E7E371A-8D61-25E4-C6E7-59BFE1F5AB8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Logarithms – Evaluating Logarithms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</a:t>
            </a:r>
            <a:r>
              <a:rPr lang="en-US"/>
              <a:t>: Warm-up </a:t>
            </a:r>
            <a:r>
              <a:rPr lang="en-US" dirty="0"/>
              <a:t>Question (numeric)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7 standards in the course (6 with quizzes, and Standard 7 is the pile of points for everything else).</a:t>
            </a:r>
          </a:p>
          <a:p>
            <a:r>
              <a:rPr lang="en-US" dirty="0"/>
              <a:t>How many standards do you need to complete in order to get a C in the course?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93351-6EDD-136A-60FE-09230794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inverse is the thing that cancels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7A8FB2-991F-47BD-E799-06837AC809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7A8FB2-991F-47BD-E799-06837AC809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5595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E21E619-3FDE-87E7-07D4-7262A465FFC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18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E21E619-3FDE-87E7-07D4-7262A465FF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185321-DD23-4FDE-2519-153A55CFD76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(25)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185321-DD23-4FDE-2519-153A55CFD7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4AE15A50-EF69-037A-36D7-C27F5D46F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1635162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3D85D-687D-702A-56CD-350AD497B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2A5B8D-6724-1F30-6A5F-9D504E2842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99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2A5B8D-6724-1F30-6A5F-9D504E2842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6226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3D85D-687D-702A-56CD-350AD497B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2A5B8D-6724-1F30-6A5F-9D504E2842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(13)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2A5B8D-6724-1F30-6A5F-9D504E2842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4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2805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81448-3A23-ACFD-38A1-0D168D907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227FCF-962F-E3BD-B9D1-4EBB31AFB3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36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227FCF-962F-E3BD-B9D1-4EBB31AFB3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2763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937</TotalTime>
  <Words>216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Cambria Math</vt:lpstr>
      <vt:lpstr>Georgia</vt:lpstr>
      <vt:lpstr>Helvetica</vt:lpstr>
      <vt:lpstr>Wingdings</vt:lpstr>
      <vt:lpstr>Office Theme</vt:lpstr>
      <vt:lpstr>Logarithms – Evaluating Logarithms</vt:lpstr>
      <vt:lpstr>Announcements</vt:lpstr>
      <vt:lpstr>iClicker: Warm-up Question (numeric)</vt:lpstr>
      <vt:lpstr>The inverse is the thing that cancels</vt:lpstr>
      <vt:lpstr>Examples</vt:lpstr>
      <vt:lpstr>iClicker Question (numeric)</vt:lpstr>
      <vt:lpstr>iClicker Question (numeric)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2023-06-19T21:47:02Z</dcterms:modified>
</cp:coreProperties>
</file>