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60" r:id="rId3"/>
    <p:sldId id="274" r:id="rId4"/>
    <p:sldId id="275" r:id="rId5"/>
    <p:sldId id="263" r:id="rId6"/>
    <p:sldId id="273" r:id="rId7"/>
    <p:sldId id="269" r:id="rId8"/>
    <p:sldId id="271" r:id="rId9"/>
    <p:sldId id="270" r:id="rId10"/>
    <p:sldId id="272" r:id="rId11"/>
    <p:sldId id="276" r:id="rId12"/>
    <p:sldId id="279" r:id="rId13"/>
    <p:sldId id="277" r:id="rId14"/>
    <p:sldId id="278" r:id="rId15"/>
    <p:sldId id="268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BB5D59C-6BF3-4A78-988D-F466779C0E56}" v="277" dt="2023-07-17T17:46:02.60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47" autoAdjust="0"/>
    <p:restoredTop sz="94694"/>
  </p:normalViewPr>
  <p:slideViewPr>
    <p:cSldViewPr snapToGrid="0" snapToObjects="1">
      <p:cViewPr varScale="1">
        <p:scale>
          <a:sx n="53" d="100"/>
          <a:sy n="53" d="100"/>
        </p:scale>
        <p:origin x="-45" y="129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awrzyniak, Chloe U." userId="1e6df874-8090-4650-9eab-158c9e9dc5e9" providerId="ADAL" clId="{0A25A30F-0AD7-4E17-91B2-7007F2F8415F}"/>
    <pc:docChg chg="custSel addSld delSld modSld">
      <pc:chgData name="Wawrzyniak, Chloe U." userId="1e6df874-8090-4650-9eab-158c9e9dc5e9" providerId="ADAL" clId="{0A25A30F-0AD7-4E17-91B2-7007F2F8415F}" dt="2022-12-17T20:26:25.715" v="1086" actId="2696"/>
      <pc:docMkLst>
        <pc:docMk/>
      </pc:docMkLst>
      <pc:sldChg chg="modSp mod">
        <pc:chgData name="Wawrzyniak, Chloe U." userId="1e6df874-8090-4650-9eab-158c9e9dc5e9" providerId="ADAL" clId="{0A25A30F-0AD7-4E17-91B2-7007F2F8415F}" dt="2022-12-17T19:24:04.549" v="61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0A25A30F-0AD7-4E17-91B2-7007F2F8415F}" dt="2022-12-17T19:24:04.549" v="61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modSp new mod">
        <pc:chgData name="Wawrzyniak, Chloe U." userId="1e6df874-8090-4650-9eab-158c9e9dc5e9" providerId="ADAL" clId="{0A25A30F-0AD7-4E17-91B2-7007F2F8415F}" dt="2022-12-17T19:29:40.108" v="162" actId="20577"/>
        <pc:sldMkLst>
          <pc:docMk/>
          <pc:sldMk cId="3630440882" sldId="269"/>
        </pc:sldMkLst>
        <pc:spChg chg="mod">
          <ac:chgData name="Wawrzyniak, Chloe U." userId="1e6df874-8090-4650-9eab-158c9e9dc5e9" providerId="ADAL" clId="{0A25A30F-0AD7-4E17-91B2-7007F2F8415F}" dt="2022-12-17T19:29:16.371" v="89" actId="20577"/>
          <ac:spMkLst>
            <pc:docMk/>
            <pc:sldMk cId="3630440882" sldId="269"/>
            <ac:spMk id="2" creationId="{BEC98876-4625-E030-55BD-7AFC331A1F89}"/>
          </ac:spMkLst>
        </pc:spChg>
        <pc:spChg chg="mod">
          <ac:chgData name="Wawrzyniak, Chloe U." userId="1e6df874-8090-4650-9eab-158c9e9dc5e9" providerId="ADAL" clId="{0A25A30F-0AD7-4E17-91B2-7007F2F8415F}" dt="2022-12-17T19:29:40.108" v="162" actId="20577"/>
          <ac:spMkLst>
            <pc:docMk/>
            <pc:sldMk cId="3630440882" sldId="269"/>
            <ac:spMk id="3" creationId="{B68851E6-0A49-20A4-AF55-3B5DA2CB567D}"/>
          </ac:spMkLst>
        </pc:spChg>
      </pc:sldChg>
      <pc:sldChg chg="modSp add">
        <pc:chgData name="Wawrzyniak, Chloe U." userId="1e6df874-8090-4650-9eab-158c9e9dc5e9" providerId="ADAL" clId="{0A25A30F-0AD7-4E17-91B2-7007F2F8415F}" dt="2022-12-17T19:30:41.620" v="257" actId="20577"/>
        <pc:sldMkLst>
          <pc:docMk/>
          <pc:sldMk cId="4194612071" sldId="270"/>
        </pc:sldMkLst>
        <pc:spChg chg="mod">
          <ac:chgData name="Wawrzyniak, Chloe U." userId="1e6df874-8090-4650-9eab-158c9e9dc5e9" providerId="ADAL" clId="{0A25A30F-0AD7-4E17-91B2-7007F2F8415F}" dt="2022-12-17T19:30:41.620" v="257" actId="20577"/>
          <ac:spMkLst>
            <pc:docMk/>
            <pc:sldMk cId="4194612071" sldId="270"/>
            <ac:spMk id="3" creationId="{B68851E6-0A49-20A4-AF55-3B5DA2CB567D}"/>
          </ac:spMkLst>
        </pc:spChg>
      </pc:sldChg>
      <pc:sldChg chg="modSp add mod">
        <pc:chgData name="Wawrzyniak, Chloe U." userId="1e6df874-8090-4650-9eab-158c9e9dc5e9" providerId="ADAL" clId="{0A25A30F-0AD7-4E17-91B2-7007F2F8415F}" dt="2022-12-17T19:32:58.675" v="398" actId="20577"/>
        <pc:sldMkLst>
          <pc:docMk/>
          <pc:sldMk cId="1019823932" sldId="271"/>
        </pc:sldMkLst>
        <pc:spChg chg="mod">
          <ac:chgData name="Wawrzyniak, Chloe U." userId="1e6df874-8090-4650-9eab-158c9e9dc5e9" providerId="ADAL" clId="{0A25A30F-0AD7-4E17-91B2-7007F2F8415F}" dt="2022-12-17T19:30:52.980" v="281" actId="20577"/>
          <ac:spMkLst>
            <pc:docMk/>
            <pc:sldMk cId="1019823932" sldId="271"/>
            <ac:spMk id="2" creationId="{BEC98876-4625-E030-55BD-7AFC331A1F89}"/>
          </ac:spMkLst>
        </pc:spChg>
        <pc:spChg chg="mod">
          <ac:chgData name="Wawrzyniak, Chloe U." userId="1e6df874-8090-4650-9eab-158c9e9dc5e9" providerId="ADAL" clId="{0A25A30F-0AD7-4E17-91B2-7007F2F8415F}" dt="2022-12-17T19:32:58.675" v="398" actId="20577"/>
          <ac:spMkLst>
            <pc:docMk/>
            <pc:sldMk cId="1019823932" sldId="271"/>
            <ac:spMk id="3" creationId="{B68851E6-0A49-20A4-AF55-3B5DA2CB567D}"/>
          </ac:spMkLst>
        </pc:spChg>
      </pc:sldChg>
      <pc:sldChg chg="modSp new mod">
        <pc:chgData name="Wawrzyniak, Chloe U." userId="1e6df874-8090-4650-9eab-158c9e9dc5e9" providerId="ADAL" clId="{0A25A30F-0AD7-4E17-91B2-7007F2F8415F}" dt="2022-12-17T19:39:59.972" v="590" actId="20577"/>
        <pc:sldMkLst>
          <pc:docMk/>
          <pc:sldMk cId="4262943981" sldId="272"/>
        </pc:sldMkLst>
        <pc:spChg chg="mod">
          <ac:chgData name="Wawrzyniak, Chloe U." userId="1e6df874-8090-4650-9eab-158c9e9dc5e9" providerId="ADAL" clId="{0A25A30F-0AD7-4E17-91B2-7007F2F8415F}" dt="2022-12-17T19:33:11.794" v="406" actId="20577"/>
          <ac:spMkLst>
            <pc:docMk/>
            <pc:sldMk cId="4262943981" sldId="272"/>
            <ac:spMk id="2" creationId="{37969664-2F2B-82D6-A26A-0CB858803E39}"/>
          </ac:spMkLst>
        </pc:spChg>
        <pc:spChg chg="mod">
          <ac:chgData name="Wawrzyniak, Chloe U." userId="1e6df874-8090-4650-9eab-158c9e9dc5e9" providerId="ADAL" clId="{0A25A30F-0AD7-4E17-91B2-7007F2F8415F}" dt="2022-12-17T19:39:59.972" v="590" actId="20577"/>
          <ac:spMkLst>
            <pc:docMk/>
            <pc:sldMk cId="4262943981" sldId="272"/>
            <ac:spMk id="3" creationId="{0F4022BD-5DD0-9AB3-43EF-9EC885858F70}"/>
          </ac:spMkLst>
        </pc:spChg>
      </pc:sldChg>
      <pc:sldChg chg="addSp modSp new del mod">
        <pc:chgData name="Wawrzyniak, Chloe U." userId="1e6df874-8090-4650-9eab-158c9e9dc5e9" providerId="ADAL" clId="{0A25A30F-0AD7-4E17-91B2-7007F2F8415F}" dt="2022-12-17T20:26:25.715" v="1086" actId="2696"/>
        <pc:sldMkLst>
          <pc:docMk/>
          <pc:sldMk cId="3416110189" sldId="273"/>
        </pc:sldMkLst>
        <pc:spChg chg="mod">
          <ac:chgData name="Wawrzyniak, Chloe U." userId="1e6df874-8090-4650-9eab-158c9e9dc5e9" providerId="ADAL" clId="{0A25A30F-0AD7-4E17-91B2-7007F2F8415F}" dt="2022-12-17T19:43:05.168" v="626" actId="20577"/>
          <ac:spMkLst>
            <pc:docMk/>
            <pc:sldMk cId="3416110189" sldId="273"/>
            <ac:spMk id="2" creationId="{BEE4E051-F31C-8821-50DE-B0B0E87B2A49}"/>
          </ac:spMkLst>
        </pc:spChg>
        <pc:spChg chg="mod">
          <ac:chgData name="Wawrzyniak, Chloe U." userId="1e6df874-8090-4650-9eab-158c9e9dc5e9" providerId="ADAL" clId="{0A25A30F-0AD7-4E17-91B2-7007F2F8415F}" dt="2022-12-17T19:46:37.161" v="816" actId="20577"/>
          <ac:spMkLst>
            <pc:docMk/>
            <pc:sldMk cId="3416110189" sldId="273"/>
            <ac:spMk id="3" creationId="{911A4D84-889C-D4AF-F960-ABE6E2CACB5C}"/>
          </ac:spMkLst>
        </pc:spChg>
        <pc:picChg chg="add mod">
          <ac:chgData name="Wawrzyniak, Chloe U." userId="1e6df874-8090-4650-9eab-158c9e9dc5e9" providerId="ADAL" clId="{0A25A30F-0AD7-4E17-91B2-7007F2F8415F}" dt="2022-12-17T19:46:04.151" v="757" actId="1076"/>
          <ac:picMkLst>
            <pc:docMk/>
            <pc:sldMk cId="3416110189" sldId="273"/>
            <ac:picMk id="5" creationId="{46689B86-E54E-06A5-891D-08E1F21FC937}"/>
          </ac:picMkLst>
        </pc:picChg>
        <pc:picChg chg="add mod">
          <ac:chgData name="Wawrzyniak, Chloe U." userId="1e6df874-8090-4650-9eab-158c9e9dc5e9" providerId="ADAL" clId="{0A25A30F-0AD7-4E17-91B2-7007F2F8415F}" dt="2022-12-17T19:48:03.578" v="853" actId="1038"/>
          <ac:picMkLst>
            <pc:docMk/>
            <pc:sldMk cId="3416110189" sldId="273"/>
            <ac:picMk id="6" creationId="{D02B3C92-6EED-B380-1BC8-E85C10A169A8}"/>
          </ac:picMkLst>
        </pc:picChg>
        <pc:picChg chg="add mod">
          <ac:chgData name="Wawrzyniak, Chloe U." userId="1e6df874-8090-4650-9eab-158c9e9dc5e9" providerId="ADAL" clId="{0A25A30F-0AD7-4E17-91B2-7007F2F8415F}" dt="2022-12-17T19:47:44.337" v="821" actId="14826"/>
          <ac:picMkLst>
            <pc:docMk/>
            <pc:sldMk cId="3416110189" sldId="273"/>
            <ac:picMk id="7" creationId="{76CECBC6-5E87-F39B-7AE5-343BD1C814B1}"/>
          </ac:picMkLst>
        </pc:picChg>
        <pc:picChg chg="add mod">
          <ac:chgData name="Wawrzyniak, Chloe U." userId="1e6df874-8090-4650-9eab-158c9e9dc5e9" providerId="ADAL" clId="{0A25A30F-0AD7-4E17-91B2-7007F2F8415F}" dt="2022-12-17T19:47:50.459" v="823" actId="1076"/>
          <ac:picMkLst>
            <pc:docMk/>
            <pc:sldMk cId="3416110189" sldId="273"/>
            <ac:picMk id="8" creationId="{9EEA7A7A-54E4-E49C-6466-9E81910CB149}"/>
          </ac:picMkLst>
        </pc:picChg>
      </pc:sldChg>
      <pc:sldChg chg="delSp modSp add del mod">
        <pc:chgData name="Wawrzyniak, Chloe U." userId="1e6df874-8090-4650-9eab-158c9e9dc5e9" providerId="ADAL" clId="{0A25A30F-0AD7-4E17-91B2-7007F2F8415F}" dt="2022-12-17T20:26:25.715" v="1086" actId="2696"/>
        <pc:sldMkLst>
          <pc:docMk/>
          <pc:sldMk cId="3605931280" sldId="274"/>
        </pc:sldMkLst>
        <pc:spChg chg="mod">
          <ac:chgData name="Wawrzyniak, Chloe U." userId="1e6df874-8090-4650-9eab-158c9e9dc5e9" providerId="ADAL" clId="{0A25A30F-0AD7-4E17-91B2-7007F2F8415F}" dt="2022-12-17T19:48:30.050" v="964" actId="20577"/>
          <ac:spMkLst>
            <pc:docMk/>
            <pc:sldMk cId="3605931280" sldId="274"/>
            <ac:spMk id="2" creationId="{BEE4E051-F31C-8821-50DE-B0B0E87B2A49}"/>
          </ac:spMkLst>
        </pc:spChg>
        <pc:spChg chg="mod">
          <ac:chgData name="Wawrzyniak, Chloe U." userId="1e6df874-8090-4650-9eab-158c9e9dc5e9" providerId="ADAL" clId="{0A25A30F-0AD7-4E17-91B2-7007F2F8415F}" dt="2022-12-17T19:48:25.382" v="957" actId="20577"/>
          <ac:spMkLst>
            <pc:docMk/>
            <pc:sldMk cId="3605931280" sldId="274"/>
            <ac:spMk id="3" creationId="{911A4D84-889C-D4AF-F960-ABE6E2CACB5C}"/>
          </ac:spMkLst>
        </pc:spChg>
        <pc:picChg chg="del">
          <ac:chgData name="Wawrzyniak, Chloe U." userId="1e6df874-8090-4650-9eab-158c9e9dc5e9" providerId="ADAL" clId="{0A25A30F-0AD7-4E17-91B2-7007F2F8415F}" dt="2022-12-17T19:48:16.424" v="858" actId="478"/>
          <ac:picMkLst>
            <pc:docMk/>
            <pc:sldMk cId="3605931280" sldId="274"/>
            <ac:picMk id="5" creationId="{46689B86-E54E-06A5-891D-08E1F21FC937}"/>
          </ac:picMkLst>
        </pc:picChg>
        <pc:picChg chg="del">
          <ac:chgData name="Wawrzyniak, Chloe U." userId="1e6df874-8090-4650-9eab-158c9e9dc5e9" providerId="ADAL" clId="{0A25A30F-0AD7-4E17-91B2-7007F2F8415F}" dt="2022-12-17T19:48:14.931" v="857" actId="478"/>
          <ac:picMkLst>
            <pc:docMk/>
            <pc:sldMk cId="3605931280" sldId="274"/>
            <ac:picMk id="6" creationId="{D02B3C92-6EED-B380-1BC8-E85C10A169A8}"/>
          </ac:picMkLst>
        </pc:picChg>
        <pc:picChg chg="del">
          <ac:chgData name="Wawrzyniak, Chloe U." userId="1e6df874-8090-4650-9eab-158c9e9dc5e9" providerId="ADAL" clId="{0A25A30F-0AD7-4E17-91B2-7007F2F8415F}" dt="2022-12-17T19:48:12.850" v="856" actId="478"/>
          <ac:picMkLst>
            <pc:docMk/>
            <pc:sldMk cId="3605931280" sldId="274"/>
            <ac:picMk id="7" creationId="{76CECBC6-5E87-F39B-7AE5-343BD1C814B1}"/>
          </ac:picMkLst>
        </pc:picChg>
        <pc:picChg chg="del">
          <ac:chgData name="Wawrzyniak, Chloe U." userId="1e6df874-8090-4650-9eab-158c9e9dc5e9" providerId="ADAL" clId="{0A25A30F-0AD7-4E17-91B2-7007F2F8415F}" dt="2022-12-17T19:48:11.597" v="855" actId="478"/>
          <ac:picMkLst>
            <pc:docMk/>
            <pc:sldMk cId="3605931280" sldId="274"/>
            <ac:picMk id="8" creationId="{9EEA7A7A-54E4-E49C-6466-9E81910CB149}"/>
          </ac:picMkLst>
        </pc:picChg>
      </pc:sldChg>
      <pc:sldChg chg="modSp new del mod">
        <pc:chgData name="Wawrzyniak, Chloe U." userId="1e6df874-8090-4650-9eab-158c9e9dc5e9" providerId="ADAL" clId="{0A25A30F-0AD7-4E17-91B2-7007F2F8415F}" dt="2022-12-17T20:26:25.715" v="1086" actId="2696"/>
        <pc:sldMkLst>
          <pc:docMk/>
          <pc:sldMk cId="1197840524" sldId="275"/>
        </pc:sldMkLst>
        <pc:spChg chg="mod">
          <ac:chgData name="Wawrzyniak, Chloe U." userId="1e6df874-8090-4650-9eab-158c9e9dc5e9" providerId="ADAL" clId="{0A25A30F-0AD7-4E17-91B2-7007F2F8415F}" dt="2022-12-17T19:48:41.440" v="997" actId="20577"/>
          <ac:spMkLst>
            <pc:docMk/>
            <pc:sldMk cId="1197840524" sldId="275"/>
            <ac:spMk id="2" creationId="{06777C26-0623-176F-37CF-F606FA2A8182}"/>
          </ac:spMkLst>
        </pc:spChg>
        <pc:spChg chg="mod">
          <ac:chgData name="Wawrzyniak, Chloe U." userId="1e6df874-8090-4650-9eab-158c9e9dc5e9" providerId="ADAL" clId="{0A25A30F-0AD7-4E17-91B2-7007F2F8415F}" dt="2022-12-17T19:51:07.302" v="1085" actId="20577"/>
          <ac:spMkLst>
            <pc:docMk/>
            <pc:sldMk cId="1197840524" sldId="275"/>
            <ac:spMk id="3" creationId="{AF5AE09D-DBB7-9F60-D1C3-B11691668750}"/>
          </ac:spMkLst>
        </pc:spChg>
      </pc:sldChg>
    </pc:docChg>
  </pc:docChgLst>
  <pc:docChgLst>
    <pc:chgData name="Wawrzyniak, Chloe U." userId="1e6df874-8090-4650-9eab-158c9e9dc5e9" providerId="ADAL" clId="{ABB5D59C-6BF3-4A78-988D-F466779C0E56}"/>
    <pc:docChg chg="custSel addSld modSld">
      <pc:chgData name="Wawrzyniak, Chloe U." userId="1e6df874-8090-4650-9eab-158c9e9dc5e9" providerId="ADAL" clId="{ABB5D59C-6BF3-4A78-988D-F466779C0E56}" dt="2023-07-17T17:46:22.120" v="870" actId="20577"/>
      <pc:docMkLst>
        <pc:docMk/>
      </pc:docMkLst>
      <pc:sldChg chg="modSp mod">
        <pc:chgData name="Wawrzyniak, Chloe U." userId="1e6df874-8090-4650-9eab-158c9e9dc5e9" providerId="ADAL" clId="{ABB5D59C-6BF3-4A78-988D-F466779C0E56}" dt="2023-06-19T20:58:14.686" v="420" actId="20577"/>
        <pc:sldMkLst>
          <pc:docMk/>
          <pc:sldMk cId="291709748" sldId="263"/>
        </pc:sldMkLst>
        <pc:spChg chg="mod">
          <ac:chgData name="Wawrzyniak, Chloe U." userId="1e6df874-8090-4650-9eab-158c9e9dc5e9" providerId="ADAL" clId="{ABB5D59C-6BF3-4A78-988D-F466779C0E56}" dt="2023-06-19T20:58:14.686" v="420" actId="20577"/>
          <ac:spMkLst>
            <pc:docMk/>
            <pc:sldMk cId="291709748" sldId="263"/>
            <ac:spMk id="5" creationId="{2E7E371A-8D61-25E4-C6E7-59BFE1F5AB82}"/>
          </ac:spMkLst>
        </pc:spChg>
        <pc:spChg chg="mod">
          <ac:chgData name="Wawrzyniak, Chloe U." userId="1e6df874-8090-4650-9eab-158c9e9dc5e9" providerId="ADAL" clId="{ABB5D59C-6BF3-4A78-988D-F466779C0E56}" dt="2023-06-19T20:57:38.661" v="339" actId="20577"/>
          <ac:spMkLst>
            <pc:docMk/>
            <pc:sldMk cId="291709748" sldId="263"/>
            <ac:spMk id="6" creationId="{7B073BE9-7CB5-F8E0-3598-97226C66841F}"/>
          </ac:spMkLst>
        </pc:spChg>
      </pc:sldChg>
      <pc:sldChg chg="modSp new mod">
        <pc:chgData name="Wawrzyniak, Chloe U." userId="1e6df874-8090-4650-9eab-158c9e9dc5e9" providerId="ADAL" clId="{ABB5D59C-6BF3-4A78-988D-F466779C0E56}" dt="2023-06-19T20:57:49.697" v="361"/>
        <pc:sldMkLst>
          <pc:docMk/>
          <pc:sldMk cId="1231155842" sldId="274"/>
        </pc:sldMkLst>
        <pc:spChg chg="mod">
          <ac:chgData name="Wawrzyniak, Chloe U." userId="1e6df874-8090-4650-9eab-158c9e9dc5e9" providerId="ADAL" clId="{ABB5D59C-6BF3-4A78-988D-F466779C0E56}" dt="2023-06-19T20:51:38.668" v="27" actId="20577"/>
          <ac:spMkLst>
            <pc:docMk/>
            <pc:sldMk cId="1231155842" sldId="274"/>
            <ac:spMk id="2" creationId="{2BA694E7-5898-3DB6-B576-7BF62D0D390E}"/>
          </ac:spMkLst>
        </pc:spChg>
        <pc:spChg chg="mod">
          <ac:chgData name="Wawrzyniak, Chloe U." userId="1e6df874-8090-4650-9eab-158c9e9dc5e9" providerId="ADAL" clId="{ABB5D59C-6BF3-4A78-988D-F466779C0E56}" dt="2023-06-19T20:57:49.697" v="361"/>
          <ac:spMkLst>
            <pc:docMk/>
            <pc:sldMk cId="1231155842" sldId="274"/>
            <ac:spMk id="3" creationId="{18F516C8-22DC-C278-BE50-3ACD19E37022}"/>
          </ac:spMkLst>
        </pc:spChg>
      </pc:sldChg>
      <pc:sldChg chg="modSp new mod">
        <pc:chgData name="Wawrzyniak, Chloe U." userId="1e6df874-8090-4650-9eab-158c9e9dc5e9" providerId="ADAL" clId="{ABB5D59C-6BF3-4A78-988D-F466779C0E56}" dt="2023-06-19T20:58:08.898" v="413"/>
        <pc:sldMkLst>
          <pc:docMk/>
          <pc:sldMk cId="1866649101" sldId="275"/>
        </pc:sldMkLst>
        <pc:spChg chg="mod">
          <ac:chgData name="Wawrzyniak, Chloe U." userId="1e6df874-8090-4650-9eab-158c9e9dc5e9" providerId="ADAL" clId="{ABB5D59C-6BF3-4A78-988D-F466779C0E56}" dt="2023-06-19T20:58:07.500" v="412" actId="20577"/>
          <ac:spMkLst>
            <pc:docMk/>
            <pc:sldMk cId="1866649101" sldId="275"/>
            <ac:spMk id="2" creationId="{E185999A-AE15-DA4F-0ED1-B29188A66D91}"/>
          </ac:spMkLst>
        </pc:spChg>
        <pc:spChg chg="mod">
          <ac:chgData name="Wawrzyniak, Chloe U." userId="1e6df874-8090-4650-9eab-158c9e9dc5e9" providerId="ADAL" clId="{ABB5D59C-6BF3-4A78-988D-F466779C0E56}" dt="2023-06-19T20:58:08.898" v="413"/>
          <ac:spMkLst>
            <pc:docMk/>
            <pc:sldMk cId="1866649101" sldId="275"/>
            <ac:spMk id="3" creationId="{4C005A65-67C1-DD6D-63DF-AD4D48FE3A06}"/>
          </ac:spMkLst>
        </pc:spChg>
      </pc:sldChg>
      <pc:sldChg chg="addSp delSp modSp new mod modClrScheme chgLayout">
        <pc:chgData name="Wawrzyniak, Chloe U." userId="1e6df874-8090-4650-9eab-158c9e9dc5e9" providerId="ADAL" clId="{ABB5D59C-6BF3-4A78-988D-F466779C0E56}" dt="2023-07-17T17:40:44.738" v="710" actId="20577"/>
        <pc:sldMkLst>
          <pc:docMk/>
          <pc:sldMk cId="3046685355" sldId="276"/>
        </pc:sldMkLst>
        <pc:spChg chg="mod ord">
          <ac:chgData name="Wawrzyniak, Chloe U." userId="1e6df874-8090-4650-9eab-158c9e9dc5e9" providerId="ADAL" clId="{ABB5D59C-6BF3-4A78-988D-F466779C0E56}" dt="2023-07-17T17:34:39.678" v="429" actId="700"/>
          <ac:spMkLst>
            <pc:docMk/>
            <pc:sldMk cId="3046685355" sldId="276"/>
            <ac:spMk id="2" creationId="{CF9BF722-6237-15E5-CCA9-841DBDD27A4C}"/>
          </ac:spMkLst>
        </pc:spChg>
        <pc:spChg chg="del mod ord">
          <ac:chgData name="Wawrzyniak, Chloe U." userId="1e6df874-8090-4650-9eab-158c9e9dc5e9" providerId="ADAL" clId="{ABB5D59C-6BF3-4A78-988D-F466779C0E56}" dt="2023-07-17T17:34:39.678" v="429" actId="700"/>
          <ac:spMkLst>
            <pc:docMk/>
            <pc:sldMk cId="3046685355" sldId="276"/>
            <ac:spMk id="3" creationId="{BD66DF45-0452-0FEE-C0C2-E0339CCD3544}"/>
          </ac:spMkLst>
        </pc:spChg>
        <pc:spChg chg="add mod ord">
          <ac:chgData name="Wawrzyniak, Chloe U." userId="1e6df874-8090-4650-9eab-158c9e9dc5e9" providerId="ADAL" clId="{ABB5D59C-6BF3-4A78-988D-F466779C0E56}" dt="2023-07-17T17:40:44.738" v="710" actId="20577"/>
          <ac:spMkLst>
            <pc:docMk/>
            <pc:sldMk cId="3046685355" sldId="276"/>
            <ac:spMk id="4" creationId="{B6E3BAC3-BF17-8DCE-88C2-04D5289594F1}"/>
          </ac:spMkLst>
        </pc:spChg>
        <pc:spChg chg="add del mod ord">
          <ac:chgData name="Wawrzyniak, Chloe U." userId="1e6df874-8090-4650-9eab-158c9e9dc5e9" providerId="ADAL" clId="{ABB5D59C-6BF3-4A78-988D-F466779C0E56}" dt="2023-07-17T17:34:47.064" v="430" actId="3680"/>
          <ac:spMkLst>
            <pc:docMk/>
            <pc:sldMk cId="3046685355" sldId="276"/>
            <ac:spMk id="5" creationId="{85521A09-BF54-FF86-6417-1EA805EB40EB}"/>
          </ac:spMkLst>
        </pc:spChg>
        <pc:graphicFrameChg chg="add mod ord modGraphic">
          <ac:chgData name="Wawrzyniak, Chloe U." userId="1e6df874-8090-4650-9eab-158c9e9dc5e9" providerId="ADAL" clId="{ABB5D59C-6BF3-4A78-988D-F466779C0E56}" dt="2023-07-17T17:36:09.703" v="567" actId="20577"/>
          <ac:graphicFrameMkLst>
            <pc:docMk/>
            <pc:sldMk cId="3046685355" sldId="276"/>
            <ac:graphicFrameMk id="6" creationId="{D8C29698-4B59-45DB-AC3D-96AA88881395}"/>
          </ac:graphicFrameMkLst>
        </pc:graphicFrameChg>
      </pc:sldChg>
      <pc:sldChg chg="modSp add mod">
        <pc:chgData name="Wawrzyniak, Chloe U." userId="1e6df874-8090-4650-9eab-158c9e9dc5e9" providerId="ADAL" clId="{ABB5D59C-6BF3-4A78-988D-F466779C0E56}" dt="2023-07-17T17:41:00.336" v="744" actId="20577"/>
        <pc:sldMkLst>
          <pc:docMk/>
          <pc:sldMk cId="2403093230" sldId="277"/>
        </pc:sldMkLst>
        <pc:spChg chg="mod">
          <ac:chgData name="Wawrzyniak, Chloe U." userId="1e6df874-8090-4650-9eab-158c9e9dc5e9" providerId="ADAL" clId="{ABB5D59C-6BF3-4A78-988D-F466779C0E56}" dt="2023-07-17T17:41:00.336" v="744" actId="20577"/>
          <ac:spMkLst>
            <pc:docMk/>
            <pc:sldMk cId="2403093230" sldId="277"/>
            <ac:spMk id="4" creationId="{B6E3BAC3-BF17-8DCE-88C2-04D5289594F1}"/>
          </ac:spMkLst>
        </pc:spChg>
      </pc:sldChg>
      <pc:sldChg chg="modSp add mod">
        <pc:chgData name="Wawrzyniak, Chloe U." userId="1e6df874-8090-4650-9eab-158c9e9dc5e9" providerId="ADAL" clId="{ABB5D59C-6BF3-4A78-988D-F466779C0E56}" dt="2023-07-17T17:41:12.414" v="783" actId="20577"/>
        <pc:sldMkLst>
          <pc:docMk/>
          <pc:sldMk cId="3896880755" sldId="278"/>
        </pc:sldMkLst>
        <pc:spChg chg="mod">
          <ac:chgData name="Wawrzyniak, Chloe U." userId="1e6df874-8090-4650-9eab-158c9e9dc5e9" providerId="ADAL" clId="{ABB5D59C-6BF3-4A78-988D-F466779C0E56}" dt="2023-07-17T17:41:12.414" v="783" actId="20577"/>
          <ac:spMkLst>
            <pc:docMk/>
            <pc:sldMk cId="3896880755" sldId="278"/>
            <ac:spMk id="4" creationId="{B6E3BAC3-BF17-8DCE-88C2-04D5289594F1}"/>
          </ac:spMkLst>
        </pc:spChg>
      </pc:sldChg>
      <pc:sldChg chg="modSp add mod">
        <pc:chgData name="Wawrzyniak, Chloe U." userId="1e6df874-8090-4650-9eab-158c9e9dc5e9" providerId="ADAL" clId="{ABB5D59C-6BF3-4A78-988D-F466779C0E56}" dt="2023-07-17T17:46:22.120" v="870" actId="20577"/>
        <pc:sldMkLst>
          <pc:docMk/>
          <pc:sldMk cId="150807747" sldId="279"/>
        </pc:sldMkLst>
        <pc:spChg chg="mod">
          <ac:chgData name="Wawrzyniak, Chloe U." userId="1e6df874-8090-4650-9eab-158c9e9dc5e9" providerId="ADAL" clId="{ABB5D59C-6BF3-4A78-988D-F466779C0E56}" dt="2023-07-17T17:46:12.652" v="823" actId="20577"/>
          <ac:spMkLst>
            <pc:docMk/>
            <pc:sldMk cId="150807747" sldId="279"/>
            <ac:spMk id="2" creationId="{CF9BF722-6237-15E5-CCA9-841DBDD27A4C}"/>
          </ac:spMkLst>
        </pc:spChg>
        <pc:spChg chg="mod">
          <ac:chgData name="Wawrzyniak, Chloe U." userId="1e6df874-8090-4650-9eab-158c9e9dc5e9" providerId="ADAL" clId="{ABB5D59C-6BF3-4A78-988D-F466779C0E56}" dt="2023-07-17T17:46:22.120" v="870" actId="20577"/>
          <ac:spMkLst>
            <pc:docMk/>
            <pc:sldMk cId="150807747" sldId="279"/>
            <ac:spMk id="4" creationId="{B6E3BAC3-BF17-8DCE-88C2-04D5289594F1}"/>
          </ac:spMkLst>
        </pc:spChg>
      </pc:sldChg>
    </pc:docChg>
  </pc:docChgLst>
  <pc:docChgLst>
    <pc:chgData name="Wawrzyniak, Chloe U." userId="1e6df874-8090-4650-9eab-158c9e9dc5e9" providerId="ADAL" clId="{6B058702-46F5-4044-9137-3961507431FF}"/>
    <pc:docChg chg="custSel addSld modSld sldOrd">
      <pc:chgData name="Wawrzyniak, Chloe U." userId="1e6df874-8090-4650-9eab-158c9e9dc5e9" providerId="ADAL" clId="{6B058702-46F5-4044-9137-3961507431FF}" dt="2022-12-03T13:41:17.195" v="1156"/>
      <pc:docMkLst>
        <pc:docMk/>
      </pc:docMkLst>
      <pc:sldChg chg="addSp delSp modSp mod modClrScheme chgLayout">
        <pc:chgData name="Wawrzyniak, Chloe U." userId="1e6df874-8090-4650-9eab-158c9e9dc5e9" providerId="ADAL" clId="{6B058702-46F5-4044-9137-3961507431FF}" dt="2022-12-03T13:36:57.751" v="1004" actId="20577"/>
        <pc:sldMkLst>
          <pc:docMk/>
          <pc:sldMk cId="4098813502" sldId="264"/>
        </pc:sldMkLst>
        <pc:spChg chg="del mod">
          <ac:chgData name="Wawrzyniak, Chloe U." userId="1e6df874-8090-4650-9eab-158c9e9dc5e9" providerId="ADAL" clId="{6B058702-46F5-4044-9137-3961507431FF}" dt="2022-12-03T13:36:44.587" v="974" actId="478"/>
          <ac:spMkLst>
            <pc:docMk/>
            <pc:sldMk cId="4098813502" sldId="264"/>
            <ac:spMk id="2" creationId="{1D4541A8-31AA-10A2-91B3-DC7C99DC087E}"/>
          </ac:spMkLst>
        </pc:spChg>
        <pc:spChg chg="mod ord">
          <ac:chgData name="Wawrzyniak, Chloe U." userId="1e6df874-8090-4650-9eab-158c9e9dc5e9" providerId="ADAL" clId="{6B058702-46F5-4044-9137-3961507431FF}" dt="2022-12-03T13:36:57.751" v="1004" actId="20577"/>
          <ac:spMkLst>
            <pc:docMk/>
            <pc:sldMk cId="4098813502" sldId="264"/>
            <ac:spMk id="3" creationId="{D4DA5073-8E87-2D94-D5D3-97043803921B}"/>
          </ac:spMkLst>
        </pc:spChg>
        <pc:spChg chg="mod ord">
          <ac:chgData name="Wawrzyniak, Chloe U." userId="1e6df874-8090-4650-9eab-158c9e9dc5e9" providerId="ADAL" clId="{6B058702-46F5-4044-9137-3961507431FF}" dt="2022-12-03T13:36:48.049" v="975" actId="700"/>
          <ac:spMkLst>
            <pc:docMk/>
            <pc:sldMk cId="4098813502" sldId="264"/>
            <ac:spMk id="4" creationId="{0C78899F-38DC-18E3-BA13-B507503E0BA6}"/>
          </ac:spMkLst>
        </pc:spChg>
        <pc:spChg chg="add del mod ord">
          <ac:chgData name="Wawrzyniak, Chloe U." userId="1e6df874-8090-4650-9eab-158c9e9dc5e9" providerId="ADAL" clId="{6B058702-46F5-4044-9137-3961507431FF}" dt="2022-12-03T13:36:48.049" v="975" actId="700"/>
          <ac:spMkLst>
            <pc:docMk/>
            <pc:sldMk cId="4098813502" sldId="264"/>
            <ac:spMk id="6" creationId="{D18E0D94-12BB-FDBB-CA2D-D9AD80936ACC}"/>
          </ac:spMkLst>
        </pc:spChg>
      </pc:sldChg>
      <pc:sldChg chg="delSp modSp mod ord modClrScheme chgLayout">
        <pc:chgData name="Wawrzyniak, Chloe U." userId="1e6df874-8090-4650-9eab-158c9e9dc5e9" providerId="ADAL" clId="{6B058702-46F5-4044-9137-3961507431FF}" dt="2022-12-03T13:39:19.780" v="1137" actId="20577"/>
        <pc:sldMkLst>
          <pc:docMk/>
          <pc:sldMk cId="3364709512" sldId="265"/>
        </pc:sldMkLst>
        <pc:spChg chg="del mod ord">
          <ac:chgData name="Wawrzyniak, Chloe U." userId="1e6df874-8090-4650-9eab-158c9e9dc5e9" providerId="ADAL" clId="{6B058702-46F5-4044-9137-3961507431FF}" dt="2022-12-02T23:06:48.366" v="465" actId="700"/>
          <ac:spMkLst>
            <pc:docMk/>
            <pc:sldMk cId="3364709512" sldId="265"/>
            <ac:spMk id="2" creationId="{1D4541A8-31AA-10A2-91B3-DC7C99DC087E}"/>
          </ac:spMkLst>
        </pc:spChg>
        <pc:spChg chg="mod ord">
          <ac:chgData name="Wawrzyniak, Chloe U." userId="1e6df874-8090-4650-9eab-158c9e9dc5e9" providerId="ADAL" clId="{6B058702-46F5-4044-9137-3961507431FF}" dt="2022-12-03T13:39:19.780" v="1137" actId="20577"/>
          <ac:spMkLst>
            <pc:docMk/>
            <pc:sldMk cId="3364709512" sldId="265"/>
            <ac:spMk id="3" creationId="{D4DA5073-8E87-2D94-D5D3-97043803921B}"/>
          </ac:spMkLst>
        </pc:spChg>
        <pc:spChg chg="mod ord">
          <ac:chgData name="Wawrzyniak, Chloe U." userId="1e6df874-8090-4650-9eab-158c9e9dc5e9" providerId="ADAL" clId="{6B058702-46F5-4044-9137-3961507431FF}" dt="2022-12-02T23:06:48.366" v="465" actId="700"/>
          <ac:spMkLst>
            <pc:docMk/>
            <pc:sldMk cId="3364709512" sldId="265"/>
            <ac:spMk id="4" creationId="{0C78899F-38DC-18E3-BA13-B507503E0BA6}"/>
          </ac:spMkLst>
        </pc:spChg>
      </pc:sldChg>
      <pc:sldChg chg="modSp mod">
        <pc:chgData name="Wawrzyniak, Chloe U." userId="1e6df874-8090-4650-9eab-158c9e9dc5e9" providerId="ADAL" clId="{6B058702-46F5-4044-9137-3961507431FF}" dt="2022-12-03T13:35:56.740" v="963" actId="113"/>
        <pc:sldMkLst>
          <pc:docMk/>
          <pc:sldMk cId="1518988339" sldId="266"/>
        </pc:sldMkLst>
        <pc:spChg chg="mod">
          <ac:chgData name="Wawrzyniak, Chloe U." userId="1e6df874-8090-4650-9eab-158c9e9dc5e9" providerId="ADAL" clId="{6B058702-46F5-4044-9137-3961507431FF}" dt="2022-12-02T23:16:40.445" v="961" actId="20577"/>
          <ac:spMkLst>
            <pc:docMk/>
            <pc:sldMk cId="1518988339" sldId="266"/>
            <ac:spMk id="2" creationId="{1D4541A8-31AA-10A2-91B3-DC7C99DC087E}"/>
          </ac:spMkLst>
        </pc:spChg>
        <pc:spChg chg="mod">
          <ac:chgData name="Wawrzyniak, Chloe U." userId="1e6df874-8090-4650-9eab-158c9e9dc5e9" providerId="ADAL" clId="{6B058702-46F5-4044-9137-3961507431FF}" dt="2022-12-03T13:35:56.740" v="963" actId="113"/>
          <ac:spMkLst>
            <pc:docMk/>
            <pc:sldMk cId="1518988339" sldId="266"/>
            <ac:spMk id="3" creationId="{D4DA5073-8E87-2D94-D5D3-97043803921B}"/>
          </ac:spMkLst>
        </pc:spChg>
      </pc:sldChg>
      <pc:sldChg chg="modSp mod">
        <pc:chgData name="Wawrzyniak, Chloe U." userId="1e6df874-8090-4650-9eab-158c9e9dc5e9" providerId="ADAL" clId="{6B058702-46F5-4044-9137-3961507431FF}" dt="2022-12-03T13:36:03.387" v="964" actId="113"/>
        <pc:sldMkLst>
          <pc:docMk/>
          <pc:sldMk cId="2791002203" sldId="267"/>
        </pc:sldMkLst>
        <pc:spChg chg="mod">
          <ac:chgData name="Wawrzyniak, Chloe U." userId="1e6df874-8090-4650-9eab-158c9e9dc5e9" providerId="ADAL" clId="{6B058702-46F5-4044-9137-3961507431FF}" dt="2022-12-02T23:16:48.177" v="962"/>
          <ac:spMkLst>
            <pc:docMk/>
            <pc:sldMk cId="2791002203" sldId="267"/>
            <ac:spMk id="2" creationId="{1D4541A8-31AA-10A2-91B3-DC7C99DC087E}"/>
          </ac:spMkLst>
        </pc:spChg>
        <pc:spChg chg="mod">
          <ac:chgData name="Wawrzyniak, Chloe U." userId="1e6df874-8090-4650-9eab-158c9e9dc5e9" providerId="ADAL" clId="{6B058702-46F5-4044-9137-3961507431FF}" dt="2022-12-03T13:36:03.387" v="964" actId="113"/>
          <ac:spMkLst>
            <pc:docMk/>
            <pc:sldMk cId="2791002203" sldId="267"/>
            <ac:spMk id="3" creationId="{D4DA5073-8E87-2D94-D5D3-97043803921B}"/>
          </ac:spMkLst>
        </pc:spChg>
      </pc:sldChg>
      <pc:sldChg chg="modSp new mod">
        <pc:chgData name="Wawrzyniak, Chloe U." userId="1e6df874-8090-4650-9eab-158c9e9dc5e9" providerId="ADAL" clId="{6B058702-46F5-4044-9137-3961507431FF}" dt="2022-11-29T14:42:56.457" v="205" actId="20577"/>
        <pc:sldMkLst>
          <pc:docMk/>
          <pc:sldMk cId="3269156028" sldId="268"/>
        </pc:sldMkLst>
        <pc:spChg chg="mod">
          <ac:chgData name="Wawrzyniak, Chloe U." userId="1e6df874-8090-4650-9eab-158c9e9dc5e9" providerId="ADAL" clId="{6B058702-46F5-4044-9137-3961507431FF}" dt="2022-11-29T14:42:56.457" v="205" actId="20577"/>
          <ac:spMkLst>
            <pc:docMk/>
            <pc:sldMk cId="3269156028" sldId="268"/>
            <ac:spMk id="2" creationId="{FB539AAC-944C-79B2-3D99-E0A2531CC837}"/>
          </ac:spMkLst>
        </pc:spChg>
        <pc:spChg chg="mod">
          <ac:chgData name="Wawrzyniak, Chloe U." userId="1e6df874-8090-4650-9eab-158c9e9dc5e9" providerId="ADAL" clId="{6B058702-46F5-4044-9137-3961507431FF}" dt="2022-11-29T14:42:28.927" v="154" actId="207"/>
          <ac:spMkLst>
            <pc:docMk/>
            <pc:sldMk cId="3269156028" sldId="268"/>
            <ac:spMk id="3" creationId="{D1274C70-D925-79F1-F475-8256C48375DC}"/>
          </ac:spMkLst>
        </pc:spChg>
      </pc:sldChg>
      <pc:sldChg chg="addSp delSp modSp new mod">
        <pc:chgData name="Wawrzyniak, Chloe U." userId="1e6df874-8090-4650-9eab-158c9e9dc5e9" providerId="ADAL" clId="{6B058702-46F5-4044-9137-3961507431FF}" dt="2022-12-02T23:04:18.893" v="406" actId="20577"/>
        <pc:sldMkLst>
          <pc:docMk/>
          <pc:sldMk cId="3004920786" sldId="269"/>
        </pc:sldMkLst>
        <pc:spChg chg="del">
          <ac:chgData name="Wawrzyniak, Chloe U." userId="1e6df874-8090-4650-9eab-158c9e9dc5e9" providerId="ADAL" clId="{6B058702-46F5-4044-9137-3961507431FF}" dt="2022-12-02T23:03:30.987" v="258" actId="478"/>
          <ac:spMkLst>
            <pc:docMk/>
            <pc:sldMk cId="3004920786" sldId="269"/>
            <ac:spMk id="2" creationId="{86856BD6-9952-D10E-0646-DF03453BA3FE}"/>
          </ac:spMkLst>
        </pc:spChg>
        <pc:spChg chg="mod">
          <ac:chgData name="Wawrzyniak, Chloe U." userId="1e6df874-8090-4650-9eab-158c9e9dc5e9" providerId="ADAL" clId="{6B058702-46F5-4044-9137-3961507431FF}" dt="2022-12-02T23:04:18.893" v="406" actId="20577"/>
          <ac:spMkLst>
            <pc:docMk/>
            <pc:sldMk cId="3004920786" sldId="269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2T23:03:27.265" v="257" actId="20577"/>
          <ac:spMkLst>
            <pc:docMk/>
            <pc:sldMk cId="3004920786" sldId="269"/>
            <ac:spMk id="4" creationId="{3B6AD8D9-5419-CD82-9D8B-4321B5A60561}"/>
          </ac:spMkLst>
        </pc:spChg>
        <pc:picChg chg="add mod">
          <ac:chgData name="Wawrzyniak, Chloe U." userId="1e6df874-8090-4650-9eab-158c9e9dc5e9" providerId="ADAL" clId="{6B058702-46F5-4044-9137-3961507431FF}" dt="2022-12-02T23:03:39.331" v="261" actId="1076"/>
          <ac:picMkLst>
            <pc:docMk/>
            <pc:sldMk cId="3004920786" sldId="269"/>
            <ac:picMk id="1026" creationId="{CB154CE5-E715-32EE-83DF-914B96641048}"/>
          </ac:picMkLst>
        </pc:picChg>
      </pc:sldChg>
      <pc:sldChg chg="modSp add mod">
        <pc:chgData name="Wawrzyniak, Chloe U." userId="1e6df874-8090-4650-9eab-158c9e9dc5e9" providerId="ADAL" clId="{6B058702-46F5-4044-9137-3961507431FF}" dt="2022-12-02T23:04:37.915" v="448" actId="20577"/>
        <pc:sldMkLst>
          <pc:docMk/>
          <pc:sldMk cId="1783930057" sldId="270"/>
        </pc:sldMkLst>
        <pc:spChg chg="mod">
          <ac:chgData name="Wawrzyniak, Chloe U." userId="1e6df874-8090-4650-9eab-158c9e9dc5e9" providerId="ADAL" clId="{6B058702-46F5-4044-9137-3961507431FF}" dt="2022-12-02T23:04:37.915" v="448" actId="20577"/>
          <ac:spMkLst>
            <pc:docMk/>
            <pc:sldMk cId="1783930057" sldId="270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2T23:04:34.349" v="446" actId="20577"/>
          <ac:spMkLst>
            <pc:docMk/>
            <pc:sldMk cId="1783930057" sldId="270"/>
            <ac:spMk id="4" creationId="{3B6AD8D9-5419-CD82-9D8B-4321B5A60561}"/>
          </ac:spMkLst>
        </pc:spChg>
      </pc:sldChg>
      <pc:sldChg chg="addSp delSp modSp add">
        <pc:chgData name="Wawrzyniak, Chloe U." userId="1e6df874-8090-4650-9eab-158c9e9dc5e9" providerId="ADAL" clId="{6B058702-46F5-4044-9137-3961507431FF}" dt="2022-12-02T23:06:03.046" v="455" actId="20577"/>
        <pc:sldMkLst>
          <pc:docMk/>
          <pc:sldMk cId="4038661505" sldId="271"/>
        </pc:sldMkLst>
        <pc:spChg chg="mod">
          <ac:chgData name="Wawrzyniak, Chloe U." userId="1e6df874-8090-4650-9eab-158c9e9dc5e9" providerId="ADAL" clId="{6B058702-46F5-4044-9137-3961507431FF}" dt="2022-12-02T23:06:03.046" v="455" actId="20577"/>
          <ac:spMkLst>
            <pc:docMk/>
            <pc:sldMk cId="4038661505" sldId="271"/>
            <ac:spMk id="3" creationId="{5252DBAD-6ABE-9485-C1F3-AD4A58050BAC}"/>
          </ac:spMkLst>
        </pc:spChg>
        <pc:picChg chg="del">
          <ac:chgData name="Wawrzyniak, Chloe U." userId="1e6df874-8090-4650-9eab-158c9e9dc5e9" providerId="ADAL" clId="{6B058702-46F5-4044-9137-3961507431FF}" dt="2022-12-02T23:05:49.366" v="450" actId="478"/>
          <ac:picMkLst>
            <pc:docMk/>
            <pc:sldMk cId="4038661505" sldId="271"/>
            <ac:picMk id="1026" creationId="{CB154CE5-E715-32EE-83DF-914B96641048}"/>
          </ac:picMkLst>
        </pc:picChg>
        <pc:picChg chg="add mod">
          <ac:chgData name="Wawrzyniak, Chloe U." userId="1e6df874-8090-4650-9eab-158c9e9dc5e9" providerId="ADAL" clId="{6B058702-46F5-4044-9137-3961507431FF}" dt="2022-12-02T23:06:00.016" v="453" actId="1076"/>
          <ac:picMkLst>
            <pc:docMk/>
            <pc:sldMk cId="4038661505" sldId="271"/>
            <ac:picMk id="2050" creationId="{51FB7023-9FB5-6AC8-D1FF-01322BDB7D51}"/>
          </ac:picMkLst>
        </pc:picChg>
      </pc:sldChg>
      <pc:sldChg chg="addSp delSp modSp add mod ord replId">
        <pc:chgData name="Wawrzyniak, Chloe U." userId="1e6df874-8090-4650-9eab-158c9e9dc5e9" providerId="ADAL" clId="{6B058702-46F5-4044-9137-3961507431FF}" dt="2022-12-03T13:39:31.209" v="1139" actId="20577"/>
        <pc:sldMkLst>
          <pc:docMk/>
          <pc:sldMk cId="3071094907" sldId="272"/>
        </pc:sldMkLst>
        <pc:spChg chg="mod">
          <ac:chgData name="Wawrzyniak, Chloe U." userId="1e6df874-8090-4650-9eab-158c9e9dc5e9" providerId="ADAL" clId="{6B058702-46F5-4044-9137-3961507431FF}" dt="2022-12-02T23:06:23.993" v="462" actId="20577"/>
          <ac:spMkLst>
            <pc:docMk/>
            <pc:sldMk cId="3071094907" sldId="272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3T13:39:31.209" v="1139" actId="20577"/>
          <ac:spMkLst>
            <pc:docMk/>
            <pc:sldMk cId="3071094907" sldId="272"/>
            <ac:spMk id="4" creationId="{3B6AD8D9-5419-CD82-9D8B-4321B5A60561}"/>
          </ac:spMkLst>
        </pc:spChg>
        <pc:picChg chg="del">
          <ac:chgData name="Wawrzyniak, Chloe U." userId="1e6df874-8090-4650-9eab-158c9e9dc5e9" providerId="ADAL" clId="{6B058702-46F5-4044-9137-3961507431FF}" dt="2022-12-02T23:06:08.924" v="456" actId="478"/>
          <ac:picMkLst>
            <pc:docMk/>
            <pc:sldMk cId="3071094907" sldId="272"/>
            <ac:picMk id="1026" creationId="{CB154CE5-E715-32EE-83DF-914B96641048}"/>
          </ac:picMkLst>
        </pc:picChg>
        <pc:picChg chg="add mod">
          <ac:chgData name="Wawrzyniak, Chloe U." userId="1e6df874-8090-4650-9eab-158c9e9dc5e9" providerId="ADAL" clId="{6B058702-46F5-4044-9137-3961507431FF}" dt="2022-12-02T23:06:19.187" v="460" actId="14100"/>
          <ac:picMkLst>
            <pc:docMk/>
            <pc:sldMk cId="3071094907" sldId="272"/>
            <ac:picMk id="4098" creationId="{314C0C68-FF31-5CEF-B2E2-DD67D1EDCC86}"/>
          </ac:picMkLst>
        </pc:picChg>
      </pc:sldChg>
      <pc:sldChg chg="addSp delSp modSp new mod">
        <pc:chgData name="Wawrzyniak, Chloe U." userId="1e6df874-8090-4650-9eab-158c9e9dc5e9" providerId="ADAL" clId="{6B058702-46F5-4044-9137-3961507431FF}" dt="2022-12-02T23:11:08.874" v="732" actId="20577"/>
        <pc:sldMkLst>
          <pc:docMk/>
          <pc:sldMk cId="3891153556" sldId="273"/>
        </pc:sldMkLst>
        <pc:spChg chg="del">
          <ac:chgData name="Wawrzyniak, Chloe U." userId="1e6df874-8090-4650-9eab-158c9e9dc5e9" providerId="ADAL" clId="{6B058702-46F5-4044-9137-3961507431FF}" dt="2022-12-02T23:09:48.315" v="635" actId="3680"/>
          <ac:spMkLst>
            <pc:docMk/>
            <pc:sldMk cId="3891153556" sldId="273"/>
            <ac:spMk id="2" creationId="{DEAFDFE1-AA3C-1518-979E-A04B0A8D2A1B}"/>
          </ac:spMkLst>
        </pc:spChg>
        <pc:spChg chg="mod">
          <ac:chgData name="Wawrzyniak, Chloe U." userId="1e6df874-8090-4650-9eab-158c9e9dc5e9" providerId="ADAL" clId="{6B058702-46F5-4044-9137-3961507431FF}" dt="2022-12-02T23:10:30.539" v="708" actId="20577"/>
          <ac:spMkLst>
            <pc:docMk/>
            <pc:sldMk cId="3891153556" sldId="273"/>
            <ac:spMk id="3" creationId="{3B1487F9-0C93-B4DB-050E-0B856B02703D}"/>
          </ac:spMkLst>
        </pc:spChg>
        <pc:spChg chg="mod">
          <ac:chgData name="Wawrzyniak, Chloe U." userId="1e6df874-8090-4650-9eab-158c9e9dc5e9" providerId="ADAL" clId="{6B058702-46F5-4044-9137-3961507431FF}" dt="2022-12-02T23:07:54.233" v="634" actId="20577"/>
          <ac:spMkLst>
            <pc:docMk/>
            <pc:sldMk cId="3891153556" sldId="273"/>
            <ac:spMk id="4" creationId="{E5087EC5-9D75-6DF5-7D58-F4529A7603D3}"/>
          </ac:spMkLst>
        </pc:spChg>
        <pc:graphicFrameChg chg="add mod ord modGraphic">
          <ac:chgData name="Wawrzyniak, Chloe U." userId="1e6df874-8090-4650-9eab-158c9e9dc5e9" providerId="ADAL" clId="{6B058702-46F5-4044-9137-3961507431FF}" dt="2022-12-02T23:11:08.874" v="732" actId="20577"/>
          <ac:graphicFrameMkLst>
            <pc:docMk/>
            <pc:sldMk cId="3891153556" sldId="273"/>
            <ac:graphicFrameMk id="5" creationId="{EE4DCD53-DDB4-0B89-79BB-0FABF000326E}"/>
          </ac:graphicFrameMkLst>
        </pc:graphicFrameChg>
      </pc:sldChg>
      <pc:sldChg chg="modSp add mod">
        <pc:chgData name="Wawrzyniak, Chloe U." userId="1e6df874-8090-4650-9eab-158c9e9dc5e9" providerId="ADAL" clId="{6B058702-46F5-4044-9137-3961507431FF}" dt="2022-12-02T23:12:20.929" v="783" actId="20577"/>
        <pc:sldMkLst>
          <pc:docMk/>
          <pc:sldMk cId="3892094571" sldId="274"/>
        </pc:sldMkLst>
        <pc:spChg chg="mod">
          <ac:chgData name="Wawrzyniak, Chloe U." userId="1e6df874-8090-4650-9eab-158c9e9dc5e9" providerId="ADAL" clId="{6B058702-46F5-4044-9137-3961507431FF}" dt="2022-12-02T23:12:20.929" v="783" actId="20577"/>
          <ac:spMkLst>
            <pc:docMk/>
            <pc:sldMk cId="3892094571" sldId="274"/>
            <ac:spMk id="3" creationId="{3B1487F9-0C93-B4DB-050E-0B856B02703D}"/>
          </ac:spMkLst>
        </pc:spChg>
        <pc:spChg chg="mod">
          <ac:chgData name="Wawrzyniak, Chloe U." userId="1e6df874-8090-4650-9eab-158c9e9dc5e9" providerId="ADAL" clId="{6B058702-46F5-4044-9137-3961507431FF}" dt="2022-12-02T23:12:17.428" v="781" actId="20577"/>
          <ac:spMkLst>
            <pc:docMk/>
            <pc:sldMk cId="3892094571" sldId="274"/>
            <ac:spMk id="4" creationId="{E5087EC5-9D75-6DF5-7D58-F4529A7603D3}"/>
          </ac:spMkLst>
        </pc:spChg>
      </pc:sldChg>
      <pc:sldChg chg="modSp new mod">
        <pc:chgData name="Wawrzyniak, Chloe U." userId="1e6df874-8090-4650-9eab-158c9e9dc5e9" providerId="ADAL" clId="{6B058702-46F5-4044-9137-3961507431FF}" dt="2022-12-02T23:13:32.490" v="852" actId="20577"/>
        <pc:sldMkLst>
          <pc:docMk/>
          <pc:sldMk cId="2704110249" sldId="275"/>
        </pc:sldMkLst>
        <pc:spChg chg="mod">
          <ac:chgData name="Wawrzyniak, Chloe U." userId="1e6df874-8090-4650-9eab-158c9e9dc5e9" providerId="ADAL" clId="{6B058702-46F5-4044-9137-3961507431FF}" dt="2022-12-02T23:13:01.085" v="791" actId="20577"/>
          <ac:spMkLst>
            <pc:docMk/>
            <pc:sldMk cId="2704110249" sldId="275"/>
            <ac:spMk id="2" creationId="{845BE6E8-22EC-F01B-0AA3-06F1FD483922}"/>
          </ac:spMkLst>
        </pc:spChg>
        <pc:spChg chg="mod">
          <ac:chgData name="Wawrzyniak, Chloe U." userId="1e6df874-8090-4650-9eab-158c9e9dc5e9" providerId="ADAL" clId="{6B058702-46F5-4044-9137-3961507431FF}" dt="2022-12-02T23:13:32.490" v="852" actId="20577"/>
          <ac:spMkLst>
            <pc:docMk/>
            <pc:sldMk cId="2704110249" sldId="275"/>
            <ac:spMk id="3" creationId="{C2726A29-07AD-3D8B-74EB-17C7E8CCA9D1}"/>
          </ac:spMkLst>
        </pc:spChg>
      </pc:sldChg>
      <pc:sldChg chg="modSp new mod">
        <pc:chgData name="Wawrzyniak, Chloe U." userId="1e6df874-8090-4650-9eab-158c9e9dc5e9" providerId="ADAL" clId="{6B058702-46F5-4044-9137-3961507431FF}" dt="2022-12-03T13:41:17.195" v="1156"/>
        <pc:sldMkLst>
          <pc:docMk/>
          <pc:sldMk cId="1461025080" sldId="276"/>
        </pc:sldMkLst>
        <pc:spChg chg="mod">
          <ac:chgData name="Wawrzyniak, Chloe U." userId="1e6df874-8090-4650-9eab-158c9e9dc5e9" providerId="ADAL" clId="{6B058702-46F5-4044-9137-3961507431FF}" dt="2022-12-03T13:41:08.227" v="1155"/>
          <ac:spMkLst>
            <pc:docMk/>
            <pc:sldMk cId="1461025080" sldId="276"/>
            <ac:spMk id="2" creationId="{D9B607A5-23C3-492F-2F88-B507A26541BE}"/>
          </ac:spMkLst>
        </pc:spChg>
        <pc:spChg chg="mod">
          <ac:chgData name="Wawrzyniak, Chloe U." userId="1e6df874-8090-4650-9eab-158c9e9dc5e9" providerId="ADAL" clId="{6B058702-46F5-4044-9137-3961507431FF}" dt="2022-12-03T13:41:17.195" v="1156"/>
          <ac:spMkLst>
            <pc:docMk/>
            <pc:sldMk cId="1461025080" sldId="276"/>
            <ac:spMk id="3" creationId="{4872E8B1-7291-2210-74B0-0034FF34F310}"/>
          </ac:spMkLst>
        </pc:spChg>
        <pc:spChg chg="mod">
          <ac:chgData name="Wawrzyniak, Chloe U." userId="1e6df874-8090-4650-9eab-158c9e9dc5e9" providerId="ADAL" clId="{6B058702-46F5-4044-9137-3961507431FF}" dt="2022-12-03T13:41:00.321" v="1154" actId="27636"/>
          <ac:spMkLst>
            <pc:docMk/>
            <pc:sldMk cId="1461025080" sldId="276"/>
            <ac:spMk id="4" creationId="{5A474AF7-8572-503E-F4D3-AF6FAE9C3219}"/>
          </ac:spMkLst>
        </pc:spChg>
      </pc:sldChg>
    </pc:docChg>
  </pc:docChgLst>
  <pc:docChgLst>
    <pc:chgData name="Wawrzyniak, Chloe U." userId="1e6df874-8090-4650-9eab-158c9e9dc5e9" providerId="ADAL" clId="{09038C91-4255-4072-BE47-51AC5814C5B6}"/>
    <pc:docChg chg="custSel addSld modSld">
      <pc:chgData name="Wawrzyniak, Chloe U." userId="1e6df874-8090-4650-9eab-158c9e9dc5e9" providerId="ADAL" clId="{09038C91-4255-4072-BE47-51AC5814C5B6}" dt="2023-03-18T20:16:48.050" v="726" actId="20577"/>
      <pc:docMkLst>
        <pc:docMk/>
      </pc:docMkLst>
      <pc:sldChg chg="modSp mod">
        <pc:chgData name="Wawrzyniak, Chloe U." userId="1e6df874-8090-4650-9eab-158c9e9dc5e9" providerId="ADAL" clId="{09038C91-4255-4072-BE47-51AC5814C5B6}" dt="2023-03-18T20:16:48.050" v="726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09038C91-4255-4072-BE47-51AC5814C5B6}" dt="2023-03-18T20:16:48.050" v="726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modSp mod">
        <pc:chgData name="Wawrzyniak, Chloe U." userId="1e6df874-8090-4650-9eab-158c9e9dc5e9" providerId="ADAL" clId="{09038C91-4255-4072-BE47-51AC5814C5B6}" dt="2023-03-18T19:27:08.389" v="213" actId="20577"/>
        <pc:sldMkLst>
          <pc:docMk/>
          <pc:sldMk cId="1103600569" sldId="260"/>
        </pc:sldMkLst>
        <pc:spChg chg="mod">
          <ac:chgData name="Wawrzyniak, Chloe U." userId="1e6df874-8090-4650-9eab-158c9e9dc5e9" providerId="ADAL" clId="{09038C91-4255-4072-BE47-51AC5814C5B6}" dt="2023-03-18T19:27:08.389" v="213" actId="20577"/>
          <ac:spMkLst>
            <pc:docMk/>
            <pc:sldMk cId="1103600569" sldId="260"/>
            <ac:spMk id="5" creationId="{5DA83CDB-5284-852B-8BE4-FEF0DA164A97}"/>
          </ac:spMkLst>
        </pc:spChg>
      </pc:sldChg>
      <pc:sldChg chg="modSp mod">
        <pc:chgData name="Wawrzyniak, Chloe U." userId="1e6df874-8090-4650-9eab-158c9e9dc5e9" providerId="ADAL" clId="{09038C91-4255-4072-BE47-51AC5814C5B6}" dt="2023-03-18T19:31:57.517" v="723" actId="20577"/>
        <pc:sldMkLst>
          <pc:docMk/>
          <pc:sldMk cId="291709748" sldId="263"/>
        </pc:sldMkLst>
        <pc:spChg chg="mod">
          <ac:chgData name="Wawrzyniak, Chloe U." userId="1e6df874-8090-4650-9eab-158c9e9dc5e9" providerId="ADAL" clId="{09038C91-4255-4072-BE47-51AC5814C5B6}" dt="2023-03-18T19:29:49.092" v="237" actId="20577"/>
          <ac:spMkLst>
            <pc:docMk/>
            <pc:sldMk cId="291709748" sldId="263"/>
            <ac:spMk id="5" creationId="{2E7E371A-8D61-25E4-C6E7-59BFE1F5AB82}"/>
          </ac:spMkLst>
        </pc:spChg>
        <pc:spChg chg="mod">
          <ac:chgData name="Wawrzyniak, Chloe U." userId="1e6df874-8090-4650-9eab-158c9e9dc5e9" providerId="ADAL" clId="{09038C91-4255-4072-BE47-51AC5814C5B6}" dt="2023-03-18T19:31:57.517" v="723" actId="20577"/>
          <ac:spMkLst>
            <pc:docMk/>
            <pc:sldMk cId="291709748" sldId="263"/>
            <ac:spMk id="6" creationId="{7B073BE9-7CB5-F8E0-3598-97226C66841F}"/>
          </ac:spMkLst>
        </pc:spChg>
      </pc:sldChg>
      <pc:sldChg chg="modSp new mod">
        <pc:chgData name="Wawrzyniak, Chloe U." userId="1e6df874-8090-4650-9eab-158c9e9dc5e9" providerId="ADAL" clId="{09038C91-4255-4072-BE47-51AC5814C5B6}" dt="2023-03-18T19:26:46.035" v="125" actId="20577"/>
        <pc:sldMkLst>
          <pc:docMk/>
          <pc:sldMk cId="1905942791" sldId="273"/>
        </pc:sldMkLst>
        <pc:spChg chg="mod">
          <ac:chgData name="Wawrzyniak, Chloe U." userId="1e6df874-8090-4650-9eab-158c9e9dc5e9" providerId="ADAL" clId="{09038C91-4255-4072-BE47-51AC5814C5B6}" dt="2023-03-18T19:25:56.631" v="7" actId="20577"/>
          <ac:spMkLst>
            <pc:docMk/>
            <pc:sldMk cId="1905942791" sldId="273"/>
            <ac:spMk id="2" creationId="{DDA1060A-BD85-2A87-AA0F-D6F1ED502B4C}"/>
          </ac:spMkLst>
        </pc:spChg>
        <pc:spChg chg="mod">
          <ac:chgData name="Wawrzyniak, Chloe U." userId="1e6df874-8090-4650-9eab-158c9e9dc5e9" providerId="ADAL" clId="{09038C91-4255-4072-BE47-51AC5814C5B6}" dt="2023-03-18T19:26:46.035" v="125" actId="20577"/>
          <ac:spMkLst>
            <pc:docMk/>
            <pc:sldMk cId="1905942791" sldId="273"/>
            <ac:spMk id="3" creationId="{C46C5801-EF8C-1850-44C4-D15C43F16FCF}"/>
          </ac:spMkLst>
        </pc:spChg>
      </pc:sldChg>
    </pc:docChg>
  </pc:docChgLst>
  <pc:docChgLst>
    <pc:chgData name="Wawrzyniak, Chloe U." userId="1e6df874-8090-4650-9eab-158c9e9dc5e9" providerId="ADAL" clId="{29DC37FA-2C74-42E9-B322-E7DB81A183FF}"/>
    <pc:docChg chg="delSld modSld">
      <pc:chgData name="Wawrzyniak, Chloe U." userId="1e6df874-8090-4650-9eab-158c9e9dc5e9" providerId="ADAL" clId="{29DC37FA-2C74-42E9-B322-E7DB81A183FF}" dt="2022-12-03T13:44:27.914" v="16" actId="47"/>
      <pc:docMkLst>
        <pc:docMk/>
      </pc:docMkLst>
      <pc:sldChg chg="modSp mod">
        <pc:chgData name="Wawrzyniak, Chloe U." userId="1e6df874-8090-4650-9eab-158c9e9dc5e9" providerId="ADAL" clId="{29DC37FA-2C74-42E9-B322-E7DB81A183FF}" dt="2022-12-03T13:44:12.195" v="4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29DC37FA-2C74-42E9-B322-E7DB81A183FF}" dt="2022-12-03T13:44:12.195" v="4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del">
        <pc:chgData name="Wawrzyniak, Chloe U." userId="1e6df874-8090-4650-9eab-158c9e9dc5e9" providerId="ADAL" clId="{29DC37FA-2C74-42E9-B322-E7DB81A183FF}" dt="2022-12-03T13:44:22.163" v="6" actId="47"/>
        <pc:sldMkLst>
          <pc:docMk/>
          <pc:sldMk cId="4098813502" sldId="264"/>
        </pc:sldMkLst>
      </pc:sldChg>
      <pc:sldChg chg="del">
        <pc:chgData name="Wawrzyniak, Chloe U." userId="1e6df874-8090-4650-9eab-158c9e9dc5e9" providerId="ADAL" clId="{29DC37FA-2C74-42E9-B322-E7DB81A183FF}" dt="2022-12-03T13:44:24.714" v="11" actId="47"/>
        <pc:sldMkLst>
          <pc:docMk/>
          <pc:sldMk cId="3364709512" sldId="265"/>
        </pc:sldMkLst>
      </pc:sldChg>
      <pc:sldChg chg="del">
        <pc:chgData name="Wawrzyniak, Chloe U." userId="1e6df874-8090-4650-9eab-158c9e9dc5e9" providerId="ADAL" clId="{29DC37FA-2C74-42E9-B322-E7DB81A183FF}" dt="2022-12-03T13:44:26.629" v="14" actId="47"/>
        <pc:sldMkLst>
          <pc:docMk/>
          <pc:sldMk cId="1518988339" sldId="266"/>
        </pc:sldMkLst>
      </pc:sldChg>
      <pc:sldChg chg="del">
        <pc:chgData name="Wawrzyniak, Chloe U." userId="1e6df874-8090-4650-9eab-158c9e9dc5e9" providerId="ADAL" clId="{29DC37FA-2C74-42E9-B322-E7DB81A183FF}" dt="2022-12-03T13:44:27.275" v="15" actId="47"/>
        <pc:sldMkLst>
          <pc:docMk/>
          <pc:sldMk cId="2791002203" sldId="267"/>
        </pc:sldMkLst>
      </pc:sldChg>
      <pc:sldChg chg="del">
        <pc:chgData name="Wawrzyniak, Chloe U." userId="1e6df874-8090-4650-9eab-158c9e9dc5e9" providerId="ADAL" clId="{29DC37FA-2C74-42E9-B322-E7DB81A183FF}" dt="2022-12-03T13:44:23.227" v="8" actId="47"/>
        <pc:sldMkLst>
          <pc:docMk/>
          <pc:sldMk cId="3004920786" sldId="269"/>
        </pc:sldMkLst>
      </pc:sldChg>
      <pc:sldChg chg="del">
        <pc:chgData name="Wawrzyniak, Chloe U." userId="1e6df874-8090-4650-9eab-158c9e9dc5e9" providerId="ADAL" clId="{29DC37FA-2C74-42E9-B322-E7DB81A183FF}" dt="2022-12-03T13:44:23.680" v="9" actId="47"/>
        <pc:sldMkLst>
          <pc:docMk/>
          <pc:sldMk cId="1783930057" sldId="270"/>
        </pc:sldMkLst>
      </pc:sldChg>
      <pc:sldChg chg="del">
        <pc:chgData name="Wawrzyniak, Chloe U." userId="1e6df874-8090-4650-9eab-158c9e9dc5e9" providerId="ADAL" clId="{29DC37FA-2C74-42E9-B322-E7DB81A183FF}" dt="2022-12-03T13:44:24.177" v="10" actId="47"/>
        <pc:sldMkLst>
          <pc:docMk/>
          <pc:sldMk cId="4038661505" sldId="271"/>
        </pc:sldMkLst>
      </pc:sldChg>
      <pc:sldChg chg="del">
        <pc:chgData name="Wawrzyniak, Chloe U." userId="1e6df874-8090-4650-9eab-158c9e9dc5e9" providerId="ADAL" clId="{29DC37FA-2C74-42E9-B322-E7DB81A183FF}" dt="2022-12-03T13:44:25.355" v="12" actId="47"/>
        <pc:sldMkLst>
          <pc:docMk/>
          <pc:sldMk cId="3071094907" sldId="272"/>
        </pc:sldMkLst>
      </pc:sldChg>
      <pc:sldChg chg="del">
        <pc:chgData name="Wawrzyniak, Chloe U." userId="1e6df874-8090-4650-9eab-158c9e9dc5e9" providerId="ADAL" clId="{29DC37FA-2C74-42E9-B322-E7DB81A183FF}" dt="2022-12-03T13:44:21.669" v="5" actId="47"/>
        <pc:sldMkLst>
          <pc:docMk/>
          <pc:sldMk cId="3891153556" sldId="273"/>
        </pc:sldMkLst>
      </pc:sldChg>
      <pc:sldChg chg="del">
        <pc:chgData name="Wawrzyniak, Chloe U." userId="1e6df874-8090-4650-9eab-158c9e9dc5e9" providerId="ADAL" clId="{29DC37FA-2C74-42E9-B322-E7DB81A183FF}" dt="2022-12-03T13:44:22.708" v="7" actId="47"/>
        <pc:sldMkLst>
          <pc:docMk/>
          <pc:sldMk cId="3892094571" sldId="274"/>
        </pc:sldMkLst>
      </pc:sldChg>
      <pc:sldChg chg="del">
        <pc:chgData name="Wawrzyniak, Chloe U." userId="1e6df874-8090-4650-9eab-158c9e9dc5e9" providerId="ADAL" clId="{29DC37FA-2C74-42E9-B322-E7DB81A183FF}" dt="2022-12-03T13:44:25.891" v="13" actId="47"/>
        <pc:sldMkLst>
          <pc:docMk/>
          <pc:sldMk cId="2704110249" sldId="275"/>
        </pc:sldMkLst>
      </pc:sldChg>
      <pc:sldChg chg="del">
        <pc:chgData name="Wawrzyniak, Chloe U." userId="1e6df874-8090-4650-9eab-158c9e9dc5e9" providerId="ADAL" clId="{29DC37FA-2C74-42E9-B322-E7DB81A183FF}" dt="2022-12-03T13:44:27.914" v="16" actId="47"/>
        <pc:sldMkLst>
          <pc:docMk/>
          <pc:sldMk cId="1461025080" sldId="27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EA2FFA-9519-E947-A77B-3629CB771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54394-0A55-9E4B-9093-4E3BE26D1CC3}" type="datetimeFigureOut">
              <a:rPr lang="en-US" smtClean="0">
                <a:latin typeface="Helvetica" pitchFamily="2" charset="0"/>
              </a:rPr>
              <a:pPr/>
              <a:t>7/17/2023</a:t>
            </a:fld>
            <a:endParaRPr lang="en-US" dirty="0">
              <a:latin typeface="Helvetica" pitchFamily="2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BA114-198C-2A45-8320-BA9851F6A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department / title name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5C6B9B-694E-564C-ACDD-2B9AA1B3F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D757754-485B-A54B-B778-34B895C82AC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22" y="0"/>
            <a:ext cx="12193471" cy="6858000"/>
          </a:xfrm>
          <a:prstGeom prst="rect">
            <a:avLst/>
          </a:prstGeom>
        </p:spPr>
      </p:pic>
      <p:sp>
        <p:nvSpPr>
          <p:cNvPr id="6" name="Title Placeholder 12">
            <a:extLst>
              <a:ext uri="{FF2B5EF4-FFF2-40B4-BE49-F238E27FC236}">
                <a16:creationId xmlns:a16="http://schemas.microsoft.com/office/drawing/2014/main" id="{6E5775B4-F0E7-4A48-BF5D-AF263FA2D60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7014" y="592266"/>
            <a:ext cx="10515600" cy="44248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9B9DD850-EB65-E74F-922F-F4E9D2D6B8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100" y="5059446"/>
            <a:ext cx="9376067" cy="804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51906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C2608-EBCA-CD43-998A-13A8FDB5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7/17/2023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42C9E-A648-8948-B2CE-DAE4F9E99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90DC5-CC32-C048-B807-7FB3B1AB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734DBAE-BB9B-FD48-B664-5EB48F2D27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7A233D3F-0958-F94B-9E02-539A512A0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7952" y="1324950"/>
            <a:ext cx="10218201" cy="44753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0407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C2608-EBCA-CD43-998A-13A8FDB5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7/17/2023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42C9E-A648-8948-B2CE-DAE4F9E99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90DC5-CC32-C048-B807-7FB3B1AB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734DBAE-BB9B-FD48-B664-5EB48F2D27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7A233D3F-0958-F94B-9E02-539A512A0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7952" y="1324951"/>
            <a:ext cx="10218201" cy="21040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4B4E966E-9182-084D-80B5-B92D86963622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357952" y="3538331"/>
            <a:ext cx="10218201" cy="22619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0E7D527-8190-E64C-BEDC-A9475A4B4D71}"/>
              </a:ext>
            </a:extLst>
          </p:cNvPr>
          <p:cNvCxnSpPr>
            <a:cxnSpLocks/>
          </p:cNvCxnSpPr>
          <p:nvPr userDrawn="1"/>
        </p:nvCxnSpPr>
        <p:spPr>
          <a:xfrm>
            <a:off x="1357952" y="3478102"/>
            <a:ext cx="10218201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7434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F2739CD-353B-494F-9F24-C779DF0FC26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06" y="10044"/>
            <a:ext cx="12185294" cy="68534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DA1A315-6C17-0B47-8B21-CEA03B2452F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14402" y="511114"/>
            <a:ext cx="4735772" cy="287694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transition </a:t>
            </a:r>
            <a:br>
              <a:rPr lang="en-US" dirty="0"/>
            </a:br>
            <a:r>
              <a:rPr lang="en-US" dirty="0"/>
              <a:t>slide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2A30D9-14CB-694B-8997-602B06B7E4B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14402" y="3898367"/>
            <a:ext cx="4735772" cy="156905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1">
                    <a:lumMod val="75000"/>
                  </a:schemeClr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Click to edit transition </a:t>
            </a:r>
            <a:br>
              <a:rPr lang="en-US" dirty="0"/>
            </a:br>
            <a:r>
              <a:rPr lang="en-US" dirty="0"/>
              <a:t>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812FB7-6D54-AC4D-83AE-3BD293BC6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7/17/2023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3D7F5E-0CCF-9847-A64A-8EEA223F78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B6D915-7298-9442-B8B6-23BFF06BA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8E84A9A-FCC3-2743-AF0D-8FB8A22F13B9}"/>
              </a:ext>
            </a:extLst>
          </p:cNvPr>
          <p:cNvCxnSpPr/>
          <p:nvPr userDrawn="1"/>
        </p:nvCxnSpPr>
        <p:spPr>
          <a:xfrm>
            <a:off x="2900149" y="3637129"/>
            <a:ext cx="777923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1838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C4C029-675D-7A44-A487-3FF32FE84E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03360" y="1362654"/>
            <a:ext cx="5104263" cy="428751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b="0" i="0">
                <a:solidFill>
                  <a:schemeClr val="tx1"/>
                </a:solidFill>
                <a:latin typeface="Helvetica" pitchFamily="2" charset="0"/>
              </a:defRPr>
            </a:lvl2pPr>
            <a:lvl3pPr>
              <a:defRPr b="0" i="0">
                <a:solidFill>
                  <a:schemeClr val="tx1"/>
                </a:solidFill>
                <a:latin typeface="Helvetica" pitchFamily="2" charset="0"/>
              </a:defRPr>
            </a:lvl3pPr>
            <a:lvl4pPr>
              <a:defRPr b="0" i="0">
                <a:solidFill>
                  <a:schemeClr val="tx1"/>
                </a:solidFill>
                <a:latin typeface="Helvetica" pitchFamily="2" charset="0"/>
              </a:defRPr>
            </a:lvl4pPr>
            <a:lvl5pPr>
              <a:defRPr b="0" i="0">
                <a:solidFill>
                  <a:schemeClr val="tx1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A5E1BC-F6A3-EA4E-B3E5-A565CACB97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37278" y="1362653"/>
            <a:ext cx="5213897" cy="4287519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b="0" i="0">
                <a:solidFill>
                  <a:schemeClr val="tx1"/>
                </a:solidFill>
                <a:latin typeface="Helvetica" pitchFamily="2" charset="0"/>
              </a:defRPr>
            </a:lvl2pPr>
            <a:lvl3pPr>
              <a:defRPr b="0" i="0">
                <a:solidFill>
                  <a:schemeClr val="tx1"/>
                </a:solidFill>
                <a:latin typeface="Helvetica" pitchFamily="2" charset="0"/>
              </a:defRPr>
            </a:lvl3pPr>
            <a:lvl4pPr>
              <a:defRPr b="0" i="0">
                <a:solidFill>
                  <a:schemeClr val="tx1"/>
                </a:solidFill>
                <a:latin typeface="Helvetica" pitchFamily="2" charset="0"/>
              </a:defRPr>
            </a:lvl4pPr>
            <a:lvl5pPr>
              <a:defRPr b="0" i="0">
                <a:solidFill>
                  <a:schemeClr val="tx1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7EFA3F-52C7-CF4A-A535-1FCECBD14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7/17/2023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EF4374-907D-774A-B180-B77D54835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A5CA39-6D57-0F49-BF1E-80F239C0E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E253A57B-4282-1B44-AADF-EEC2F031F5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3916918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7536C5-7AE9-514B-86BE-D8C6A4B253E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188863" y="1322797"/>
            <a:ext cx="5466325" cy="437514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/>
            </a:lvl1pPr>
            <a:lvl2pPr>
              <a:defRPr sz="2400" b="0" i="0">
                <a:latin typeface="Helvetica" pitchFamily="2" charset="0"/>
              </a:defRPr>
            </a:lvl2pPr>
            <a:lvl3pPr>
              <a:defRPr sz="2000" b="0" i="0">
                <a:latin typeface="Helvetica" pitchFamily="2" charset="0"/>
              </a:defRPr>
            </a:lvl3pPr>
            <a:lvl4pPr>
              <a:defRPr sz="1800" b="0" i="0">
                <a:latin typeface="Helvetica" pitchFamily="2" charset="0"/>
              </a:defRPr>
            </a:lvl4pPr>
            <a:lvl5pPr>
              <a:defRPr sz="1800" b="0" i="0">
                <a:latin typeface="Helvetica" pitchFamily="2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ADD PHOTO/Graphic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B5DD81-E099-1941-8E8F-13B5792E7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7/17/2023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E51C2-51D1-2844-8B92-1AB1C256B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1CC5F9-6DC8-594D-8441-39AD7AEAC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ECD17435-89D2-1F4E-A337-D4EF05657D56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220774" y="1322797"/>
            <a:ext cx="4803623" cy="4375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b="0" i="0" cap="none" baseline="0">
                <a:solidFill>
                  <a:srgbClr val="0033A0"/>
                </a:solidFill>
                <a:latin typeface="Georgia" panose="02040502050405020303" pitchFamily="18" charset="0"/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Georgia" panose="02040502050405020303" pitchFamily="18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Georgia" panose="02040502050405020303" pitchFamily="18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Georgia" panose="02040502050405020303" pitchFamily="18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Georgia" panose="02040502050405020303" pitchFamily="18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78C06CC2-3B19-CD43-9048-86377FCDC8E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285028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B5DD81-E099-1941-8E8F-13B5792E7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7/17/2023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E51C2-51D1-2844-8B92-1AB1C256B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1CC5F9-6DC8-594D-8441-39AD7AEAC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D3283B63-1EA6-2245-9DAF-A3393D2DA29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18442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3C27E90-5757-B245-A791-7CA09E1963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193471" cy="685800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B62C740-F8C1-FF46-8CA9-BD5F4BF0A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7/17/2023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1E1F79D-61BE-A741-9261-0739EE055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9ACF0-3D9F-FB45-A2F7-2DEB25642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503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975A66-0C4D-E74B-A752-506B36EEDE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317707" y="6183318"/>
            <a:ext cx="9331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7DE54394-0A55-9E4B-9093-4E3BE26D1CC3}" type="datetimeFigureOut">
              <a:rPr lang="en-US" smtClean="0">
                <a:latin typeface="Helvetica" pitchFamily="2" charset="0"/>
              </a:rPr>
              <a:pPr/>
              <a:t>7/17/2023</a:t>
            </a:fld>
            <a:endParaRPr lang="en-US" dirty="0">
              <a:latin typeface="Helvetica" pitchFamily="2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E37071-1953-F449-9911-5C43C3CE9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57100" y="6183318"/>
            <a:ext cx="73766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 baseline="0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Add department / title name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04E634-0D26-394D-BB12-B982CDF637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0622" y="6183318"/>
            <a:ext cx="460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 baseline="0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fld id="{8A16B8CB-D56F-2744-807F-154426EF1DF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Placeholder 12">
            <a:extLst>
              <a:ext uri="{FF2B5EF4-FFF2-40B4-BE49-F238E27FC236}">
                <a16:creationId xmlns:a16="http://schemas.microsoft.com/office/drawing/2014/main" id="{F49C8A26-9D16-E04A-980E-5DD0108FD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460" y="585442"/>
            <a:ext cx="10515600" cy="44248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5DF2674-7339-C84F-B2D7-B4544D96B62B}"/>
              </a:ext>
            </a:extLst>
          </p:cNvPr>
          <p:cNvCxnSpPr/>
          <p:nvPr userDrawn="1"/>
        </p:nvCxnSpPr>
        <p:spPr>
          <a:xfrm>
            <a:off x="11250866" y="6183318"/>
            <a:ext cx="0" cy="36512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CF36C05F-ED3A-A549-A054-FE05176230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18461" y="5127686"/>
            <a:ext cx="10494626" cy="804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88339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49" r:id="rId4"/>
    <p:sldLayoutId id="2147483652" r:id="rId5"/>
    <p:sldLayoutId id="2147483656" r:id="rId6"/>
    <p:sldLayoutId id="2147483660" r:id="rId7"/>
    <p:sldLayoutId id="2147483659" r:id="rId8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000" b="0" i="0" kern="1200" cap="none" baseline="0">
          <a:solidFill>
            <a:schemeClr val="bg1"/>
          </a:solidFill>
          <a:latin typeface="Georgia" panose="02040502050405020303" pitchFamily="18" charset="0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ct val="90000"/>
        </a:lnSpc>
        <a:spcBef>
          <a:spcPts val="1000"/>
        </a:spcBef>
        <a:buFontTx/>
        <a:buNone/>
        <a:defRPr sz="2400" b="0" i="0" kern="1200" cap="none" baseline="0">
          <a:solidFill>
            <a:schemeClr val="bg1">
              <a:lumMod val="75000"/>
            </a:schemeClr>
          </a:solidFill>
          <a:latin typeface="Georgia" panose="02040502050405020303" pitchFamily="18" charset="0"/>
          <a:ea typeface="+mn-ea"/>
          <a:cs typeface="+mn-cs"/>
        </a:defRPr>
      </a:lvl1pPr>
      <a:lvl2pPr marL="457189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2400" kern="1200">
          <a:solidFill>
            <a:schemeClr val="bg2"/>
          </a:solidFill>
          <a:latin typeface="+mn-lt"/>
          <a:ea typeface="+mn-ea"/>
          <a:cs typeface="+mn-cs"/>
        </a:defRPr>
      </a:lvl2pPr>
      <a:lvl3pPr marL="914377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2000" kern="1200">
          <a:solidFill>
            <a:schemeClr val="bg2"/>
          </a:solidFill>
          <a:latin typeface="+mn-lt"/>
          <a:ea typeface="+mn-ea"/>
          <a:cs typeface="+mn-cs"/>
        </a:defRPr>
      </a:lvl3pPr>
      <a:lvl4pPr marL="1371566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4pPr>
      <a:lvl5pPr marL="1828754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D6583B-7ABB-D649-9A16-A4E06519CF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014" y="592266"/>
            <a:ext cx="5230435" cy="4424856"/>
          </a:xfrm>
        </p:spPr>
        <p:txBody>
          <a:bodyPr/>
          <a:lstStyle/>
          <a:p>
            <a:r>
              <a:rPr lang="en-US" dirty="0"/>
              <a:t>Exponential Functions </a:t>
            </a:r>
            <a:r>
              <a:rPr lang="en-US"/>
              <a:t>– Equations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A10A7D-1E10-7946-97B3-1BB9616780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100" y="5059446"/>
            <a:ext cx="5217349" cy="80459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Dr. Chloe Urbanski Wawrzyniak</a:t>
            </a:r>
          </a:p>
          <a:p>
            <a:r>
              <a:rPr lang="en-US" dirty="0"/>
              <a:t>ChloeUWawrzyniak@uky.edu</a:t>
            </a:r>
          </a:p>
        </p:txBody>
      </p:sp>
    </p:spTree>
    <p:extLst>
      <p:ext uri="{BB962C8B-B14F-4D97-AF65-F5344CB8AC3E}">
        <p14:creationId xmlns:p14="http://schemas.microsoft.com/office/powerpoint/2010/main" val="10812564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969664-2F2B-82D6-A26A-0CB858803E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F4022BD-5DD0-9AB3-43EF-9EC885858F7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Write the equation of the exponential function with initial value 6 and goes through the point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−2,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d>
                  </m:oMath>
                </a14:m>
                <a:r>
                  <a:rPr lang="en-US" dirty="0"/>
                  <a:t>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F4022BD-5DD0-9AB3-43EF-9EC885858F7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629439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E3BAC3-BF17-8DCE-88C2-04D5289594F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The population of four towns are modeled by the equations to the right. </a:t>
            </a:r>
          </a:p>
          <a:p>
            <a:r>
              <a:rPr lang="en-US" dirty="0"/>
              <a:t>1. What town has the largest initial population?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6" name="Table 6">
                <a:extLst>
                  <a:ext uri="{FF2B5EF4-FFF2-40B4-BE49-F238E27FC236}">
                    <a16:creationId xmlns:a16="http://schemas.microsoft.com/office/drawing/2014/main" id="{D8C29698-4B59-45DB-AC3D-96AA88881395}"/>
                  </a:ext>
                </a:extLst>
              </p:cNvPr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1143656292"/>
                  </p:ext>
                </p:extLst>
              </p:nvPr>
            </p:nvGraphicFramePr>
            <p:xfrm>
              <a:off x="6537325" y="1362075"/>
              <a:ext cx="5213350" cy="18542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606675">
                      <a:extLst>
                        <a:ext uri="{9D8B030D-6E8A-4147-A177-3AD203B41FA5}">
                          <a16:colId xmlns:a16="http://schemas.microsoft.com/office/drawing/2014/main" val="1053457009"/>
                        </a:ext>
                      </a:extLst>
                    </a:gridCol>
                    <a:gridCol w="2606675">
                      <a:extLst>
                        <a:ext uri="{9D8B030D-6E8A-4147-A177-3AD203B41FA5}">
                          <a16:colId xmlns:a16="http://schemas.microsoft.com/office/drawing/2014/main" val="1722066539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Town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Population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8635831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Town 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d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=356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1.92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4977311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Town B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d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=673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0.34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3444086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Town C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d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=93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1.03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4137524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Town 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d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=854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1.52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814476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6" name="Table 6">
                <a:extLst>
                  <a:ext uri="{FF2B5EF4-FFF2-40B4-BE49-F238E27FC236}">
                    <a16:creationId xmlns:a16="http://schemas.microsoft.com/office/drawing/2014/main" id="{D8C29698-4B59-45DB-AC3D-96AA88881395}"/>
                  </a:ext>
                </a:extLst>
              </p:cNvPr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1143656292"/>
                  </p:ext>
                </p:extLst>
              </p:nvPr>
            </p:nvGraphicFramePr>
            <p:xfrm>
              <a:off x="6537325" y="1362075"/>
              <a:ext cx="5213350" cy="18542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606675">
                      <a:extLst>
                        <a:ext uri="{9D8B030D-6E8A-4147-A177-3AD203B41FA5}">
                          <a16:colId xmlns:a16="http://schemas.microsoft.com/office/drawing/2014/main" val="1053457009"/>
                        </a:ext>
                      </a:extLst>
                    </a:gridCol>
                    <a:gridCol w="2606675">
                      <a:extLst>
                        <a:ext uri="{9D8B030D-6E8A-4147-A177-3AD203B41FA5}">
                          <a16:colId xmlns:a16="http://schemas.microsoft.com/office/drawing/2014/main" val="1722066539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Town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Population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8635831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Town 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234" t="-108197" r="-935" b="-3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4977311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Town B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234" t="-208197" r="-935" b="-2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3444086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Town C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234" t="-308197" r="-935" b="-1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4137524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Town 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234" t="-408197" r="-935" b="-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814476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CF9BF722-6237-15E5-CCA9-841DBDD27A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</p:spTree>
    <p:extLst>
      <p:ext uri="{BB962C8B-B14F-4D97-AF65-F5344CB8AC3E}">
        <p14:creationId xmlns:p14="http://schemas.microsoft.com/office/powerpoint/2010/main" val="30466853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E3BAC3-BF17-8DCE-88C2-04D5289594F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The population of four towns are modeled by the equations to the right. </a:t>
            </a:r>
          </a:p>
          <a:p>
            <a:r>
              <a:rPr lang="en-US" dirty="0"/>
              <a:t>What town has the smallest initial population?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6" name="Table 6">
                <a:extLst>
                  <a:ext uri="{FF2B5EF4-FFF2-40B4-BE49-F238E27FC236}">
                    <a16:creationId xmlns:a16="http://schemas.microsoft.com/office/drawing/2014/main" id="{D8C29698-4B59-45DB-AC3D-96AA88881395}"/>
                  </a:ext>
                </a:extLst>
              </p:cNvPr>
              <p:cNvGraphicFramePr>
                <a:graphicFrameLocks noGrp="1"/>
              </p:cNvGraphicFramePr>
              <p:nvPr>
                <p:ph sz="half" idx="2"/>
              </p:nvPr>
            </p:nvGraphicFramePr>
            <p:xfrm>
              <a:off x="6537325" y="1362075"/>
              <a:ext cx="5213350" cy="18542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606675">
                      <a:extLst>
                        <a:ext uri="{9D8B030D-6E8A-4147-A177-3AD203B41FA5}">
                          <a16:colId xmlns:a16="http://schemas.microsoft.com/office/drawing/2014/main" val="1053457009"/>
                        </a:ext>
                      </a:extLst>
                    </a:gridCol>
                    <a:gridCol w="2606675">
                      <a:extLst>
                        <a:ext uri="{9D8B030D-6E8A-4147-A177-3AD203B41FA5}">
                          <a16:colId xmlns:a16="http://schemas.microsoft.com/office/drawing/2014/main" val="1722066539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Town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Population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8635831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Town 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d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=356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1.92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4977311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Town B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d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=673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0.34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3444086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Town C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d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=93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1.03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4137524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Town 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d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=854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1.52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814476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6" name="Table 6">
                <a:extLst>
                  <a:ext uri="{FF2B5EF4-FFF2-40B4-BE49-F238E27FC236}">
                    <a16:creationId xmlns:a16="http://schemas.microsoft.com/office/drawing/2014/main" id="{D8C29698-4B59-45DB-AC3D-96AA88881395}"/>
                  </a:ext>
                </a:extLst>
              </p:cNvPr>
              <p:cNvGraphicFramePr>
                <a:graphicFrameLocks noGrp="1"/>
              </p:cNvGraphicFramePr>
              <p:nvPr>
                <p:ph sz="half" idx="2"/>
              </p:nvPr>
            </p:nvGraphicFramePr>
            <p:xfrm>
              <a:off x="6537325" y="1362075"/>
              <a:ext cx="5213350" cy="18542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606675">
                      <a:extLst>
                        <a:ext uri="{9D8B030D-6E8A-4147-A177-3AD203B41FA5}">
                          <a16:colId xmlns:a16="http://schemas.microsoft.com/office/drawing/2014/main" val="1053457009"/>
                        </a:ext>
                      </a:extLst>
                    </a:gridCol>
                    <a:gridCol w="2606675">
                      <a:extLst>
                        <a:ext uri="{9D8B030D-6E8A-4147-A177-3AD203B41FA5}">
                          <a16:colId xmlns:a16="http://schemas.microsoft.com/office/drawing/2014/main" val="1722066539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Town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Population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8635831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Town 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234" t="-108197" r="-935" b="-3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4977311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Town B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234" t="-208197" r="-935" b="-2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3444086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Town C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234" t="-308197" r="-935" b="-1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4137524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Town 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234" t="-408197" r="-935" b="-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814476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CF9BF722-6237-15E5-CCA9-841DBDD27A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(multiple-choice)</a:t>
            </a:r>
          </a:p>
        </p:txBody>
      </p:sp>
    </p:spTree>
    <p:extLst>
      <p:ext uri="{BB962C8B-B14F-4D97-AF65-F5344CB8AC3E}">
        <p14:creationId xmlns:p14="http://schemas.microsoft.com/office/powerpoint/2010/main" val="1508077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E3BAC3-BF17-8DCE-88C2-04D5289594F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The population of four towns are modeled by the equations to the right. </a:t>
            </a:r>
          </a:p>
          <a:p>
            <a:r>
              <a:rPr lang="en-US" dirty="0"/>
              <a:t>2. Which towns are growing?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6" name="Table 6">
                <a:extLst>
                  <a:ext uri="{FF2B5EF4-FFF2-40B4-BE49-F238E27FC236}">
                    <a16:creationId xmlns:a16="http://schemas.microsoft.com/office/drawing/2014/main" id="{D8C29698-4B59-45DB-AC3D-96AA88881395}"/>
                  </a:ext>
                </a:extLst>
              </p:cNvPr>
              <p:cNvGraphicFramePr>
                <a:graphicFrameLocks noGrp="1"/>
              </p:cNvGraphicFramePr>
              <p:nvPr>
                <p:ph sz="half" idx="2"/>
              </p:nvPr>
            </p:nvGraphicFramePr>
            <p:xfrm>
              <a:off x="6537325" y="1362075"/>
              <a:ext cx="5213350" cy="18542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606675">
                      <a:extLst>
                        <a:ext uri="{9D8B030D-6E8A-4147-A177-3AD203B41FA5}">
                          <a16:colId xmlns:a16="http://schemas.microsoft.com/office/drawing/2014/main" val="1053457009"/>
                        </a:ext>
                      </a:extLst>
                    </a:gridCol>
                    <a:gridCol w="2606675">
                      <a:extLst>
                        <a:ext uri="{9D8B030D-6E8A-4147-A177-3AD203B41FA5}">
                          <a16:colId xmlns:a16="http://schemas.microsoft.com/office/drawing/2014/main" val="1722066539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Town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Population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8635831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Town 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d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=356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1.92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4977311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Town B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d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=673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0.34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3444086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Town C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d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=93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1.03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4137524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Town 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d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=854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1.52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814476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6" name="Table 6">
                <a:extLst>
                  <a:ext uri="{FF2B5EF4-FFF2-40B4-BE49-F238E27FC236}">
                    <a16:creationId xmlns:a16="http://schemas.microsoft.com/office/drawing/2014/main" id="{D8C29698-4B59-45DB-AC3D-96AA88881395}"/>
                  </a:ext>
                </a:extLst>
              </p:cNvPr>
              <p:cNvGraphicFramePr>
                <a:graphicFrameLocks noGrp="1"/>
              </p:cNvGraphicFramePr>
              <p:nvPr>
                <p:ph sz="half" idx="2"/>
              </p:nvPr>
            </p:nvGraphicFramePr>
            <p:xfrm>
              <a:off x="6537325" y="1362075"/>
              <a:ext cx="5213350" cy="18542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606675">
                      <a:extLst>
                        <a:ext uri="{9D8B030D-6E8A-4147-A177-3AD203B41FA5}">
                          <a16:colId xmlns:a16="http://schemas.microsoft.com/office/drawing/2014/main" val="1053457009"/>
                        </a:ext>
                      </a:extLst>
                    </a:gridCol>
                    <a:gridCol w="2606675">
                      <a:extLst>
                        <a:ext uri="{9D8B030D-6E8A-4147-A177-3AD203B41FA5}">
                          <a16:colId xmlns:a16="http://schemas.microsoft.com/office/drawing/2014/main" val="1722066539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Town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Population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8635831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Town 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234" t="-108197" r="-935" b="-3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4977311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Town B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234" t="-208197" r="-935" b="-2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3444086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Town C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234" t="-308197" r="-935" b="-1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4137524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Town 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234" t="-408197" r="-935" b="-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814476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CF9BF722-6237-15E5-CCA9-841DBDD27A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</p:spTree>
    <p:extLst>
      <p:ext uri="{BB962C8B-B14F-4D97-AF65-F5344CB8AC3E}">
        <p14:creationId xmlns:p14="http://schemas.microsoft.com/office/powerpoint/2010/main" val="24030932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E3BAC3-BF17-8DCE-88C2-04D5289594F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The population of four towns are modeled by the equations to the right. </a:t>
            </a:r>
          </a:p>
          <a:p>
            <a:r>
              <a:rPr lang="en-US" dirty="0"/>
              <a:t>3. Which town is growing the fastest?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6" name="Table 6">
                <a:extLst>
                  <a:ext uri="{FF2B5EF4-FFF2-40B4-BE49-F238E27FC236}">
                    <a16:creationId xmlns:a16="http://schemas.microsoft.com/office/drawing/2014/main" id="{D8C29698-4B59-45DB-AC3D-96AA88881395}"/>
                  </a:ext>
                </a:extLst>
              </p:cNvPr>
              <p:cNvGraphicFramePr>
                <a:graphicFrameLocks noGrp="1"/>
              </p:cNvGraphicFramePr>
              <p:nvPr>
                <p:ph sz="half" idx="2"/>
              </p:nvPr>
            </p:nvGraphicFramePr>
            <p:xfrm>
              <a:off x="6537325" y="1362075"/>
              <a:ext cx="5213350" cy="18542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606675">
                      <a:extLst>
                        <a:ext uri="{9D8B030D-6E8A-4147-A177-3AD203B41FA5}">
                          <a16:colId xmlns:a16="http://schemas.microsoft.com/office/drawing/2014/main" val="1053457009"/>
                        </a:ext>
                      </a:extLst>
                    </a:gridCol>
                    <a:gridCol w="2606675">
                      <a:extLst>
                        <a:ext uri="{9D8B030D-6E8A-4147-A177-3AD203B41FA5}">
                          <a16:colId xmlns:a16="http://schemas.microsoft.com/office/drawing/2014/main" val="1722066539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Town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Population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8635831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Town 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d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=356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1.92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4977311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Town B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d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=673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0.34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3444086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Town C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d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=93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1.03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4137524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Town 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d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=854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1.52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814476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6" name="Table 6">
                <a:extLst>
                  <a:ext uri="{FF2B5EF4-FFF2-40B4-BE49-F238E27FC236}">
                    <a16:creationId xmlns:a16="http://schemas.microsoft.com/office/drawing/2014/main" id="{D8C29698-4B59-45DB-AC3D-96AA88881395}"/>
                  </a:ext>
                </a:extLst>
              </p:cNvPr>
              <p:cNvGraphicFramePr>
                <a:graphicFrameLocks noGrp="1"/>
              </p:cNvGraphicFramePr>
              <p:nvPr>
                <p:ph sz="half" idx="2"/>
              </p:nvPr>
            </p:nvGraphicFramePr>
            <p:xfrm>
              <a:off x="6537325" y="1362075"/>
              <a:ext cx="5213350" cy="18542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606675">
                      <a:extLst>
                        <a:ext uri="{9D8B030D-6E8A-4147-A177-3AD203B41FA5}">
                          <a16:colId xmlns:a16="http://schemas.microsoft.com/office/drawing/2014/main" val="1053457009"/>
                        </a:ext>
                      </a:extLst>
                    </a:gridCol>
                    <a:gridCol w="2606675">
                      <a:extLst>
                        <a:ext uri="{9D8B030D-6E8A-4147-A177-3AD203B41FA5}">
                          <a16:colId xmlns:a16="http://schemas.microsoft.com/office/drawing/2014/main" val="1722066539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Town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Population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8635831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Town 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234" t="-108197" r="-935" b="-3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4977311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Town B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234" t="-208197" r="-935" b="-2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3444086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Town C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234" t="-308197" r="-935" b="-1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4137524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Town 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234" t="-408197" r="-935" b="-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814476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CF9BF722-6237-15E5-CCA9-841DBDD27A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</p:spTree>
    <p:extLst>
      <p:ext uri="{BB962C8B-B14F-4D97-AF65-F5344CB8AC3E}">
        <p14:creationId xmlns:p14="http://schemas.microsoft.com/office/powerpoint/2010/main" val="38968807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39AAC-944C-79B2-3D99-E0A2531CC8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Work on the desmos worksheet. Submit the last slide to Canvas for a grade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274C70-D925-79F1-F475-8256C48375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2" y="3898366"/>
            <a:ext cx="4735772" cy="1885745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If you finish early: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Work on upcoming homework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Work on upcoming preview assignments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Study for upcoming quizzes</a:t>
            </a:r>
          </a:p>
        </p:txBody>
      </p:sp>
    </p:spTree>
    <p:extLst>
      <p:ext uri="{BB962C8B-B14F-4D97-AF65-F5344CB8AC3E}">
        <p14:creationId xmlns:p14="http://schemas.microsoft.com/office/powerpoint/2010/main" val="3269156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D3EAA4-CBDD-B624-D427-F8EFFC92AEF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DA83CDB-5284-852B-8BE4-FEF0DA164A9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Office Hours:</a:t>
            </a:r>
          </a:p>
          <a:p>
            <a:r>
              <a:rPr lang="en-US" dirty="0"/>
              <a:t>Wednesdays and Thursdays</a:t>
            </a:r>
          </a:p>
          <a:p>
            <a:r>
              <a:rPr lang="en-US" dirty="0"/>
              <a:t>12 – 1:30 pm</a:t>
            </a:r>
          </a:p>
          <a:p>
            <a:r>
              <a:rPr lang="en-US" dirty="0"/>
              <a:t>Patterson Office Tower (POT) 703</a:t>
            </a:r>
          </a:p>
          <a:p>
            <a:endParaRPr lang="en-US" dirty="0"/>
          </a:p>
          <a:p>
            <a:r>
              <a:rPr lang="en-US" dirty="0"/>
              <a:t>Email: ChloeUWawrzyniak@uky.edu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F90F96-117E-9E40-8068-B7D18CB44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Announcements</a:t>
            </a:r>
          </a:p>
        </p:txBody>
      </p:sp>
    </p:spTree>
    <p:extLst>
      <p:ext uri="{BB962C8B-B14F-4D97-AF65-F5344CB8AC3E}">
        <p14:creationId xmlns:p14="http://schemas.microsoft.com/office/powerpoint/2010/main" val="11036005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A694E7-5898-3DB6-B576-7BF62D0D39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Warm-up Questions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8F516C8-22DC-C278-BE50-3ACD19E3702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1. 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5</m:t>
                            </m:r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+7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7</m:t>
                            </m:r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+4</m:t>
                        </m:r>
                      </m:den>
                    </m:f>
                  </m:oMath>
                </a14:m>
                <a:r>
                  <a:rPr lang="en-US" dirty="0"/>
                  <a:t>. If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has a horizontal asymptote, write its equation. If it does not have a horizontal asymptote, write “No HA”.</a:t>
                </a:r>
              </a:p>
              <a:p>
                <a:r>
                  <a:rPr lang="en-US" dirty="0"/>
                  <a:t>2. (Anonymous Survey) Which of the following resources have you used to help you prepare for the quizzes? Select all that apply.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Academic Coaching or Integrated Success Coaching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The Study or the Mathskeller or Office Hours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Wildcat Wellness Workshops on Test Anxiety from the UKY Counseling Center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The review packets posted to the modules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I have not used any of these resources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8F516C8-22DC-C278-BE50-3ACD19E3702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r="-8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311558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85999A-AE15-DA4F-0ED1-B29188A66D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iClicker: Warm-up Question (short-answer)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C005A65-67C1-DD6D-63DF-AD4D48FE3A0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1. 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5</m:t>
                            </m:r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+7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7</m:t>
                            </m:r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+4</m:t>
                        </m:r>
                      </m:den>
                    </m:f>
                  </m:oMath>
                </a14:m>
                <a:r>
                  <a:rPr lang="en-US" dirty="0"/>
                  <a:t>. If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has a horizontal asymptote, write its equation. If it does not have a horizontal asymptote, write “No HA”.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C005A65-67C1-DD6D-63DF-AD4D48FE3A0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666491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E7E371A-8D61-25E4-C6E7-59BFE1F5A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</a:t>
            </a:r>
            <a:r>
              <a:rPr lang="en-US"/>
              <a:t>: Warm-up </a:t>
            </a:r>
            <a:r>
              <a:rPr lang="en-US" dirty="0"/>
              <a:t>Question (multiple-select, anon)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B073BE9-7CB5-F8E0-3598-97226C6684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2. Which of the following resources have you used to help you prepare for the quizzes? Select all that apply.</a:t>
            </a:r>
          </a:p>
          <a:p>
            <a:pPr marL="457200" indent="-457200">
              <a:buAutoNum type="alphaUcPeriod"/>
            </a:pPr>
            <a:r>
              <a:rPr lang="en-US" dirty="0"/>
              <a:t>Academic Coaching or Integrated Success Coaching</a:t>
            </a:r>
          </a:p>
          <a:p>
            <a:pPr marL="457200" indent="-457200">
              <a:buAutoNum type="alphaUcPeriod"/>
            </a:pPr>
            <a:r>
              <a:rPr lang="en-US" dirty="0"/>
              <a:t>The Study or the Mathskeller or Office Hours</a:t>
            </a:r>
          </a:p>
          <a:p>
            <a:pPr marL="457200" indent="-457200">
              <a:buAutoNum type="alphaUcPeriod"/>
            </a:pPr>
            <a:r>
              <a:rPr lang="en-US" dirty="0"/>
              <a:t>Wildcat Wellness Workshops on Test Anxiety from the UKY Counseling Center</a:t>
            </a:r>
          </a:p>
          <a:p>
            <a:pPr marL="457200" indent="-457200">
              <a:buAutoNum type="alphaUcPeriod"/>
            </a:pPr>
            <a:r>
              <a:rPr lang="en-US" dirty="0"/>
              <a:t>The review packets posted to the modules</a:t>
            </a:r>
          </a:p>
          <a:p>
            <a:pPr marL="457200" indent="-457200">
              <a:buAutoNum type="alphaUcPeriod"/>
            </a:pPr>
            <a:r>
              <a:rPr lang="en-US" dirty="0"/>
              <a:t>I have not used any of these resources</a:t>
            </a:r>
          </a:p>
        </p:txBody>
      </p:sp>
    </p:spTree>
    <p:extLst>
      <p:ext uri="{BB962C8B-B14F-4D97-AF65-F5344CB8AC3E}">
        <p14:creationId xmlns:p14="http://schemas.microsoft.com/office/powerpoint/2010/main" val="2917097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A1060A-BD85-2A87-AA0F-D6F1ED502B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46C5801-EF8C-1850-44C4-D15C43F16FC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Find the initial value and the growth/decay rate of the exponential function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=1.2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2.7</m:t>
                            </m:r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dirty="0"/>
                  <a:t>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46C5801-EF8C-1850-44C4-D15C43F16FC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059427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C98876-4625-E030-55BD-7AFC331A1F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(numeric)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68851E6-0A49-20A4-AF55-3B5DA2CB567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What is the initial value of the exponential function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=712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0.83</m:t>
                            </m:r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68851E6-0A49-20A4-AF55-3B5DA2CB567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304408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C98876-4625-E030-55BD-7AFC331A1F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(multiple-choice)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68851E6-0A49-20A4-AF55-3B5DA2CB567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Does the exponential function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=712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0.83</m:t>
                            </m:r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dirty="0"/>
                  <a:t> represent exponential growth or decay?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Exponential growth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Exponential decay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68851E6-0A49-20A4-AF55-3B5DA2CB567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198239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C98876-4625-E030-55BD-7AFC331A1F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(numeric)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68851E6-0A49-20A4-AF55-3B5DA2CB567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What is the decay rate of the exponential function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=712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0.83</m:t>
                            </m:r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dirty="0"/>
                  <a:t>? Write your answer as a percentage, but do not enter the % symbol.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68851E6-0A49-20A4-AF55-3B5DA2CB567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946120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K Brand Color Set">
      <a:dk1>
        <a:srgbClr val="0033A0"/>
      </a:dk1>
      <a:lt1>
        <a:srgbClr val="FFFFFF"/>
      </a:lt1>
      <a:dk2>
        <a:srgbClr val="1B365D"/>
      </a:dk2>
      <a:lt2>
        <a:srgbClr val="DCDDDE"/>
      </a:lt2>
      <a:accent1>
        <a:srgbClr val="1E8AFF"/>
      </a:accent1>
      <a:accent2>
        <a:srgbClr val="FFA360"/>
      </a:accent2>
      <a:accent3>
        <a:srgbClr val="4CBCC0"/>
      </a:accent3>
      <a:accent4>
        <a:srgbClr val="FFC000"/>
      </a:accent4>
      <a:accent5>
        <a:srgbClr val="B1C9E8"/>
      </a:accent5>
      <a:accent6>
        <a:srgbClr val="D6D2C3"/>
      </a:accent6>
      <a:hlink>
        <a:srgbClr val="0C3AA7"/>
      </a:hlink>
      <a:folHlink>
        <a:srgbClr val="22477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K classic power point template" id="{6881C06C-4D95-1D4A-A2F3-8166356390FD}" vid="{24135B83-751D-EC43-AADD-F84AB8CE5DF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UK classic powerpoint template 16x9 - Copy</Template>
  <TotalTime>946</TotalTime>
  <Words>629</Words>
  <Application>Microsoft Office PowerPoint</Application>
  <PresentationFormat>Widescreen</PresentationFormat>
  <Paragraphs>96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Cambria Math</vt:lpstr>
      <vt:lpstr>Georgia</vt:lpstr>
      <vt:lpstr>Helvetica</vt:lpstr>
      <vt:lpstr>Wingdings</vt:lpstr>
      <vt:lpstr>Office Theme</vt:lpstr>
      <vt:lpstr>Exponential Functions – Equations</vt:lpstr>
      <vt:lpstr>Announcements</vt:lpstr>
      <vt:lpstr>Warm-up Questions</vt:lpstr>
      <vt:lpstr>iClicker: Warm-up Question (short-answer)</vt:lpstr>
      <vt:lpstr>iClicker: Warm-up Question (multiple-select, anon)</vt:lpstr>
      <vt:lpstr>Example</vt:lpstr>
      <vt:lpstr>iClicker Question (numeric)</vt:lpstr>
      <vt:lpstr>iClicker Question (multiple-choice)</vt:lpstr>
      <vt:lpstr>iClicker Question (numeric)</vt:lpstr>
      <vt:lpstr>Example</vt:lpstr>
      <vt:lpstr>Example</vt:lpstr>
      <vt:lpstr>iClicker Question (multiple-choice)</vt:lpstr>
      <vt:lpstr>Example</vt:lpstr>
      <vt:lpstr>Example</vt:lpstr>
      <vt:lpstr>Work on the desmos worksheet. Submit the last slide to Canvas for a grade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Function Notation: Tables, Graphs, and Algebra Outside</dc:title>
  <dc:creator>Wawrzyniak, Chloe U.</dc:creator>
  <cp:lastModifiedBy>Wawrzyniak, Chloe U.</cp:lastModifiedBy>
  <cp:revision>1</cp:revision>
  <dcterms:created xsi:type="dcterms:W3CDTF">2022-11-29T14:34:55Z</dcterms:created>
  <dcterms:modified xsi:type="dcterms:W3CDTF">2023-07-17T17:46:35Z</dcterms:modified>
</cp:coreProperties>
</file>