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60" r:id="rId3"/>
    <p:sldId id="271" r:id="rId4"/>
    <p:sldId id="272" r:id="rId5"/>
    <p:sldId id="273" r:id="rId6"/>
    <p:sldId id="274" r:id="rId7"/>
    <p:sldId id="275" r:id="rId8"/>
    <p:sldId id="276" r:id="rId9"/>
    <p:sldId id="269" r:id="rId10"/>
    <p:sldId id="270" r:id="rId11"/>
    <p:sldId id="277" r:id="rId12"/>
    <p:sldId id="268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0EF1424-2035-462F-B2D4-0C000DEEBBF6}" v="369" dt="2023-06-07T22:22:41.19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47" autoAdjust="0"/>
    <p:restoredTop sz="94694"/>
  </p:normalViewPr>
  <p:slideViewPr>
    <p:cSldViewPr snapToGrid="0" snapToObjects="1">
      <p:cViewPr varScale="1">
        <p:scale>
          <a:sx n="108" d="100"/>
          <a:sy n="108" d="100"/>
        </p:scale>
        <p:origin x="39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awrzyniak, Chloe U." userId="1e6df874-8090-4650-9eab-158c9e9dc5e9" providerId="ADAL" clId="{6B058702-46F5-4044-9137-3961507431FF}"/>
    <pc:docChg chg="custSel addSld modSld sldOrd">
      <pc:chgData name="Wawrzyniak, Chloe U." userId="1e6df874-8090-4650-9eab-158c9e9dc5e9" providerId="ADAL" clId="{6B058702-46F5-4044-9137-3961507431FF}" dt="2022-12-03T13:41:17.195" v="1156"/>
      <pc:docMkLst>
        <pc:docMk/>
      </pc:docMkLst>
      <pc:sldChg chg="addSp delSp modSp mod modClrScheme chgLayout">
        <pc:chgData name="Wawrzyniak, Chloe U." userId="1e6df874-8090-4650-9eab-158c9e9dc5e9" providerId="ADAL" clId="{6B058702-46F5-4044-9137-3961507431FF}" dt="2022-12-03T13:36:57.751" v="1004" actId="20577"/>
        <pc:sldMkLst>
          <pc:docMk/>
          <pc:sldMk cId="4098813502" sldId="264"/>
        </pc:sldMkLst>
        <pc:spChg chg="del mod">
          <ac:chgData name="Wawrzyniak, Chloe U." userId="1e6df874-8090-4650-9eab-158c9e9dc5e9" providerId="ADAL" clId="{6B058702-46F5-4044-9137-3961507431FF}" dt="2022-12-03T13:36:44.587" v="974" actId="478"/>
          <ac:spMkLst>
            <pc:docMk/>
            <pc:sldMk cId="4098813502" sldId="264"/>
            <ac:spMk id="2" creationId="{1D4541A8-31AA-10A2-91B3-DC7C99DC087E}"/>
          </ac:spMkLst>
        </pc:spChg>
        <pc:spChg chg="mod ord">
          <ac:chgData name="Wawrzyniak, Chloe U." userId="1e6df874-8090-4650-9eab-158c9e9dc5e9" providerId="ADAL" clId="{6B058702-46F5-4044-9137-3961507431FF}" dt="2022-12-03T13:36:57.751" v="1004" actId="20577"/>
          <ac:spMkLst>
            <pc:docMk/>
            <pc:sldMk cId="4098813502" sldId="264"/>
            <ac:spMk id="3" creationId="{D4DA5073-8E87-2D94-D5D3-97043803921B}"/>
          </ac:spMkLst>
        </pc:spChg>
        <pc:spChg chg="mod ord">
          <ac:chgData name="Wawrzyniak, Chloe U." userId="1e6df874-8090-4650-9eab-158c9e9dc5e9" providerId="ADAL" clId="{6B058702-46F5-4044-9137-3961507431FF}" dt="2022-12-03T13:36:48.049" v="975" actId="700"/>
          <ac:spMkLst>
            <pc:docMk/>
            <pc:sldMk cId="4098813502" sldId="264"/>
            <ac:spMk id="4" creationId="{0C78899F-38DC-18E3-BA13-B507503E0BA6}"/>
          </ac:spMkLst>
        </pc:spChg>
        <pc:spChg chg="add del mod ord">
          <ac:chgData name="Wawrzyniak, Chloe U." userId="1e6df874-8090-4650-9eab-158c9e9dc5e9" providerId="ADAL" clId="{6B058702-46F5-4044-9137-3961507431FF}" dt="2022-12-03T13:36:48.049" v="975" actId="700"/>
          <ac:spMkLst>
            <pc:docMk/>
            <pc:sldMk cId="4098813502" sldId="264"/>
            <ac:spMk id="6" creationId="{D18E0D94-12BB-FDBB-CA2D-D9AD80936ACC}"/>
          </ac:spMkLst>
        </pc:spChg>
      </pc:sldChg>
      <pc:sldChg chg="delSp modSp mod ord modClrScheme chgLayout">
        <pc:chgData name="Wawrzyniak, Chloe U." userId="1e6df874-8090-4650-9eab-158c9e9dc5e9" providerId="ADAL" clId="{6B058702-46F5-4044-9137-3961507431FF}" dt="2022-12-03T13:39:19.780" v="1137" actId="20577"/>
        <pc:sldMkLst>
          <pc:docMk/>
          <pc:sldMk cId="3364709512" sldId="265"/>
        </pc:sldMkLst>
        <pc:spChg chg="del mod ord">
          <ac:chgData name="Wawrzyniak, Chloe U." userId="1e6df874-8090-4650-9eab-158c9e9dc5e9" providerId="ADAL" clId="{6B058702-46F5-4044-9137-3961507431FF}" dt="2022-12-02T23:06:48.366" v="465" actId="700"/>
          <ac:spMkLst>
            <pc:docMk/>
            <pc:sldMk cId="3364709512" sldId="265"/>
            <ac:spMk id="2" creationId="{1D4541A8-31AA-10A2-91B3-DC7C99DC087E}"/>
          </ac:spMkLst>
        </pc:spChg>
        <pc:spChg chg="mod ord">
          <ac:chgData name="Wawrzyniak, Chloe U." userId="1e6df874-8090-4650-9eab-158c9e9dc5e9" providerId="ADAL" clId="{6B058702-46F5-4044-9137-3961507431FF}" dt="2022-12-03T13:39:19.780" v="1137" actId="20577"/>
          <ac:spMkLst>
            <pc:docMk/>
            <pc:sldMk cId="3364709512" sldId="265"/>
            <ac:spMk id="3" creationId="{D4DA5073-8E87-2D94-D5D3-97043803921B}"/>
          </ac:spMkLst>
        </pc:spChg>
        <pc:spChg chg="mod ord">
          <ac:chgData name="Wawrzyniak, Chloe U." userId="1e6df874-8090-4650-9eab-158c9e9dc5e9" providerId="ADAL" clId="{6B058702-46F5-4044-9137-3961507431FF}" dt="2022-12-02T23:06:48.366" v="465" actId="700"/>
          <ac:spMkLst>
            <pc:docMk/>
            <pc:sldMk cId="3364709512" sldId="265"/>
            <ac:spMk id="4" creationId="{0C78899F-38DC-18E3-BA13-B507503E0BA6}"/>
          </ac:spMkLst>
        </pc:spChg>
      </pc:sldChg>
      <pc:sldChg chg="modSp mod">
        <pc:chgData name="Wawrzyniak, Chloe U." userId="1e6df874-8090-4650-9eab-158c9e9dc5e9" providerId="ADAL" clId="{6B058702-46F5-4044-9137-3961507431FF}" dt="2022-12-03T13:35:56.740" v="963" actId="113"/>
        <pc:sldMkLst>
          <pc:docMk/>
          <pc:sldMk cId="1518988339" sldId="266"/>
        </pc:sldMkLst>
        <pc:spChg chg="mod">
          <ac:chgData name="Wawrzyniak, Chloe U." userId="1e6df874-8090-4650-9eab-158c9e9dc5e9" providerId="ADAL" clId="{6B058702-46F5-4044-9137-3961507431FF}" dt="2022-12-02T23:16:40.445" v="961" actId="20577"/>
          <ac:spMkLst>
            <pc:docMk/>
            <pc:sldMk cId="1518988339" sldId="266"/>
            <ac:spMk id="2" creationId="{1D4541A8-31AA-10A2-91B3-DC7C99DC087E}"/>
          </ac:spMkLst>
        </pc:spChg>
        <pc:spChg chg="mod">
          <ac:chgData name="Wawrzyniak, Chloe U." userId="1e6df874-8090-4650-9eab-158c9e9dc5e9" providerId="ADAL" clId="{6B058702-46F5-4044-9137-3961507431FF}" dt="2022-12-03T13:35:56.740" v="963" actId="113"/>
          <ac:spMkLst>
            <pc:docMk/>
            <pc:sldMk cId="1518988339" sldId="266"/>
            <ac:spMk id="3" creationId="{D4DA5073-8E87-2D94-D5D3-97043803921B}"/>
          </ac:spMkLst>
        </pc:spChg>
      </pc:sldChg>
      <pc:sldChg chg="modSp mod">
        <pc:chgData name="Wawrzyniak, Chloe U." userId="1e6df874-8090-4650-9eab-158c9e9dc5e9" providerId="ADAL" clId="{6B058702-46F5-4044-9137-3961507431FF}" dt="2022-12-03T13:36:03.387" v="964" actId="113"/>
        <pc:sldMkLst>
          <pc:docMk/>
          <pc:sldMk cId="2791002203" sldId="267"/>
        </pc:sldMkLst>
        <pc:spChg chg="mod">
          <ac:chgData name="Wawrzyniak, Chloe U." userId="1e6df874-8090-4650-9eab-158c9e9dc5e9" providerId="ADAL" clId="{6B058702-46F5-4044-9137-3961507431FF}" dt="2022-12-02T23:16:48.177" v="962"/>
          <ac:spMkLst>
            <pc:docMk/>
            <pc:sldMk cId="2791002203" sldId="267"/>
            <ac:spMk id="2" creationId="{1D4541A8-31AA-10A2-91B3-DC7C99DC087E}"/>
          </ac:spMkLst>
        </pc:spChg>
        <pc:spChg chg="mod">
          <ac:chgData name="Wawrzyniak, Chloe U." userId="1e6df874-8090-4650-9eab-158c9e9dc5e9" providerId="ADAL" clId="{6B058702-46F5-4044-9137-3961507431FF}" dt="2022-12-03T13:36:03.387" v="964" actId="113"/>
          <ac:spMkLst>
            <pc:docMk/>
            <pc:sldMk cId="2791002203" sldId="267"/>
            <ac:spMk id="3" creationId="{D4DA5073-8E87-2D94-D5D3-97043803921B}"/>
          </ac:spMkLst>
        </pc:spChg>
      </pc:sldChg>
      <pc:sldChg chg="modSp new mod">
        <pc:chgData name="Wawrzyniak, Chloe U." userId="1e6df874-8090-4650-9eab-158c9e9dc5e9" providerId="ADAL" clId="{6B058702-46F5-4044-9137-3961507431FF}" dt="2022-11-29T14:42:56.457" v="205" actId="20577"/>
        <pc:sldMkLst>
          <pc:docMk/>
          <pc:sldMk cId="3269156028" sldId="268"/>
        </pc:sldMkLst>
        <pc:spChg chg="mod">
          <ac:chgData name="Wawrzyniak, Chloe U." userId="1e6df874-8090-4650-9eab-158c9e9dc5e9" providerId="ADAL" clId="{6B058702-46F5-4044-9137-3961507431FF}" dt="2022-11-29T14:42:56.457" v="205" actId="20577"/>
          <ac:spMkLst>
            <pc:docMk/>
            <pc:sldMk cId="3269156028" sldId="268"/>
            <ac:spMk id="2" creationId="{FB539AAC-944C-79B2-3D99-E0A2531CC837}"/>
          </ac:spMkLst>
        </pc:spChg>
        <pc:spChg chg="mod">
          <ac:chgData name="Wawrzyniak, Chloe U." userId="1e6df874-8090-4650-9eab-158c9e9dc5e9" providerId="ADAL" clId="{6B058702-46F5-4044-9137-3961507431FF}" dt="2022-11-29T14:42:28.927" v="154" actId="207"/>
          <ac:spMkLst>
            <pc:docMk/>
            <pc:sldMk cId="3269156028" sldId="268"/>
            <ac:spMk id="3" creationId="{D1274C70-D925-79F1-F475-8256C48375DC}"/>
          </ac:spMkLst>
        </pc:spChg>
      </pc:sldChg>
      <pc:sldChg chg="addSp delSp modSp new mod">
        <pc:chgData name="Wawrzyniak, Chloe U." userId="1e6df874-8090-4650-9eab-158c9e9dc5e9" providerId="ADAL" clId="{6B058702-46F5-4044-9137-3961507431FF}" dt="2022-12-02T23:04:18.893" v="406" actId="20577"/>
        <pc:sldMkLst>
          <pc:docMk/>
          <pc:sldMk cId="3004920786" sldId="269"/>
        </pc:sldMkLst>
        <pc:spChg chg="del">
          <ac:chgData name="Wawrzyniak, Chloe U." userId="1e6df874-8090-4650-9eab-158c9e9dc5e9" providerId="ADAL" clId="{6B058702-46F5-4044-9137-3961507431FF}" dt="2022-12-02T23:03:30.987" v="258" actId="478"/>
          <ac:spMkLst>
            <pc:docMk/>
            <pc:sldMk cId="3004920786" sldId="269"/>
            <ac:spMk id="2" creationId="{86856BD6-9952-D10E-0646-DF03453BA3FE}"/>
          </ac:spMkLst>
        </pc:spChg>
        <pc:spChg chg="mod">
          <ac:chgData name="Wawrzyniak, Chloe U." userId="1e6df874-8090-4650-9eab-158c9e9dc5e9" providerId="ADAL" clId="{6B058702-46F5-4044-9137-3961507431FF}" dt="2022-12-02T23:04:18.893" v="406" actId="20577"/>
          <ac:spMkLst>
            <pc:docMk/>
            <pc:sldMk cId="3004920786" sldId="269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2T23:03:27.265" v="257" actId="20577"/>
          <ac:spMkLst>
            <pc:docMk/>
            <pc:sldMk cId="3004920786" sldId="269"/>
            <ac:spMk id="4" creationId="{3B6AD8D9-5419-CD82-9D8B-4321B5A60561}"/>
          </ac:spMkLst>
        </pc:spChg>
        <pc:picChg chg="add mod">
          <ac:chgData name="Wawrzyniak, Chloe U." userId="1e6df874-8090-4650-9eab-158c9e9dc5e9" providerId="ADAL" clId="{6B058702-46F5-4044-9137-3961507431FF}" dt="2022-12-02T23:03:39.331" v="261" actId="1076"/>
          <ac:picMkLst>
            <pc:docMk/>
            <pc:sldMk cId="3004920786" sldId="269"/>
            <ac:picMk id="1026" creationId="{CB154CE5-E715-32EE-83DF-914B96641048}"/>
          </ac:picMkLst>
        </pc:picChg>
      </pc:sldChg>
      <pc:sldChg chg="modSp add mod">
        <pc:chgData name="Wawrzyniak, Chloe U." userId="1e6df874-8090-4650-9eab-158c9e9dc5e9" providerId="ADAL" clId="{6B058702-46F5-4044-9137-3961507431FF}" dt="2022-12-02T23:04:37.915" v="448" actId="20577"/>
        <pc:sldMkLst>
          <pc:docMk/>
          <pc:sldMk cId="1783930057" sldId="270"/>
        </pc:sldMkLst>
        <pc:spChg chg="mod">
          <ac:chgData name="Wawrzyniak, Chloe U." userId="1e6df874-8090-4650-9eab-158c9e9dc5e9" providerId="ADAL" clId="{6B058702-46F5-4044-9137-3961507431FF}" dt="2022-12-02T23:04:37.915" v="448" actId="20577"/>
          <ac:spMkLst>
            <pc:docMk/>
            <pc:sldMk cId="1783930057" sldId="270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2T23:04:34.349" v="446" actId="20577"/>
          <ac:spMkLst>
            <pc:docMk/>
            <pc:sldMk cId="1783930057" sldId="270"/>
            <ac:spMk id="4" creationId="{3B6AD8D9-5419-CD82-9D8B-4321B5A60561}"/>
          </ac:spMkLst>
        </pc:spChg>
      </pc:sldChg>
      <pc:sldChg chg="addSp delSp modSp add">
        <pc:chgData name="Wawrzyniak, Chloe U." userId="1e6df874-8090-4650-9eab-158c9e9dc5e9" providerId="ADAL" clId="{6B058702-46F5-4044-9137-3961507431FF}" dt="2022-12-02T23:06:03.046" v="455" actId="20577"/>
        <pc:sldMkLst>
          <pc:docMk/>
          <pc:sldMk cId="4038661505" sldId="271"/>
        </pc:sldMkLst>
        <pc:spChg chg="mod">
          <ac:chgData name="Wawrzyniak, Chloe U." userId="1e6df874-8090-4650-9eab-158c9e9dc5e9" providerId="ADAL" clId="{6B058702-46F5-4044-9137-3961507431FF}" dt="2022-12-02T23:06:03.046" v="455" actId="20577"/>
          <ac:spMkLst>
            <pc:docMk/>
            <pc:sldMk cId="4038661505" sldId="271"/>
            <ac:spMk id="3" creationId="{5252DBAD-6ABE-9485-C1F3-AD4A58050BAC}"/>
          </ac:spMkLst>
        </pc:spChg>
        <pc:picChg chg="del">
          <ac:chgData name="Wawrzyniak, Chloe U." userId="1e6df874-8090-4650-9eab-158c9e9dc5e9" providerId="ADAL" clId="{6B058702-46F5-4044-9137-3961507431FF}" dt="2022-12-02T23:05:49.366" v="450" actId="478"/>
          <ac:picMkLst>
            <pc:docMk/>
            <pc:sldMk cId="4038661505" sldId="271"/>
            <ac:picMk id="1026" creationId="{CB154CE5-E715-32EE-83DF-914B96641048}"/>
          </ac:picMkLst>
        </pc:picChg>
        <pc:picChg chg="add mod">
          <ac:chgData name="Wawrzyniak, Chloe U." userId="1e6df874-8090-4650-9eab-158c9e9dc5e9" providerId="ADAL" clId="{6B058702-46F5-4044-9137-3961507431FF}" dt="2022-12-02T23:06:00.016" v="453" actId="1076"/>
          <ac:picMkLst>
            <pc:docMk/>
            <pc:sldMk cId="4038661505" sldId="271"/>
            <ac:picMk id="2050" creationId="{51FB7023-9FB5-6AC8-D1FF-01322BDB7D51}"/>
          </ac:picMkLst>
        </pc:picChg>
      </pc:sldChg>
      <pc:sldChg chg="addSp delSp modSp add mod ord replId">
        <pc:chgData name="Wawrzyniak, Chloe U." userId="1e6df874-8090-4650-9eab-158c9e9dc5e9" providerId="ADAL" clId="{6B058702-46F5-4044-9137-3961507431FF}" dt="2022-12-03T13:39:31.209" v="1139" actId="20577"/>
        <pc:sldMkLst>
          <pc:docMk/>
          <pc:sldMk cId="3071094907" sldId="272"/>
        </pc:sldMkLst>
        <pc:spChg chg="mod">
          <ac:chgData name="Wawrzyniak, Chloe U." userId="1e6df874-8090-4650-9eab-158c9e9dc5e9" providerId="ADAL" clId="{6B058702-46F5-4044-9137-3961507431FF}" dt="2022-12-02T23:06:23.993" v="462" actId="20577"/>
          <ac:spMkLst>
            <pc:docMk/>
            <pc:sldMk cId="3071094907" sldId="272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3T13:39:31.209" v="1139" actId="20577"/>
          <ac:spMkLst>
            <pc:docMk/>
            <pc:sldMk cId="3071094907" sldId="272"/>
            <ac:spMk id="4" creationId="{3B6AD8D9-5419-CD82-9D8B-4321B5A60561}"/>
          </ac:spMkLst>
        </pc:spChg>
        <pc:picChg chg="del">
          <ac:chgData name="Wawrzyniak, Chloe U." userId="1e6df874-8090-4650-9eab-158c9e9dc5e9" providerId="ADAL" clId="{6B058702-46F5-4044-9137-3961507431FF}" dt="2022-12-02T23:06:08.924" v="456" actId="478"/>
          <ac:picMkLst>
            <pc:docMk/>
            <pc:sldMk cId="3071094907" sldId="272"/>
            <ac:picMk id="1026" creationId="{CB154CE5-E715-32EE-83DF-914B96641048}"/>
          </ac:picMkLst>
        </pc:picChg>
        <pc:picChg chg="add mod">
          <ac:chgData name="Wawrzyniak, Chloe U." userId="1e6df874-8090-4650-9eab-158c9e9dc5e9" providerId="ADAL" clId="{6B058702-46F5-4044-9137-3961507431FF}" dt="2022-12-02T23:06:19.187" v="460" actId="14100"/>
          <ac:picMkLst>
            <pc:docMk/>
            <pc:sldMk cId="3071094907" sldId="272"/>
            <ac:picMk id="4098" creationId="{314C0C68-FF31-5CEF-B2E2-DD67D1EDCC86}"/>
          </ac:picMkLst>
        </pc:picChg>
      </pc:sldChg>
      <pc:sldChg chg="addSp delSp modSp new mod">
        <pc:chgData name="Wawrzyniak, Chloe U." userId="1e6df874-8090-4650-9eab-158c9e9dc5e9" providerId="ADAL" clId="{6B058702-46F5-4044-9137-3961507431FF}" dt="2022-12-02T23:11:08.874" v="732" actId="20577"/>
        <pc:sldMkLst>
          <pc:docMk/>
          <pc:sldMk cId="3891153556" sldId="273"/>
        </pc:sldMkLst>
        <pc:spChg chg="del">
          <ac:chgData name="Wawrzyniak, Chloe U." userId="1e6df874-8090-4650-9eab-158c9e9dc5e9" providerId="ADAL" clId="{6B058702-46F5-4044-9137-3961507431FF}" dt="2022-12-02T23:09:48.315" v="635" actId="3680"/>
          <ac:spMkLst>
            <pc:docMk/>
            <pc:sldMk cId="3891153556" sldId="273"/>
            <ac:spMk id="2" creationId="{DEAFDFE1-AA3C-1518-979E-A04B0A8D2A1B}"/>
          </ac:spMkLst>
        </pc:spChg>
        <pc:spChg chg="mod">
          <ac:chgData name="Wawrzyniak, Chloe U." userId="1e6df874-8090-4650-9eab-158c9e9dc5e9" providerId="ADAL" clId="{6B058702-46F5-4044-9137-3961507431FF}" dt="2022-12-02T23:10:30.539" v="708" actId="20577"/>
          <ac:spMkLst>
            <pc:docMk/>
            <pc:sldMk cId="3891153556" sldId="273"/>
            <ac:spMk id="3" creationId="{3B1487F9-0C93-B4DB-050E-0B856B02703D}"/>
          </ac:spMkLst>
        </pc:spChg>
        <pc:spChg chg="mod">
          <ac:chgData name="Wawrzyniak, Chloe U." userId="1e6df874-8090-4650-9eab-158c9e9dc5e9" providerId="ADAL" clId="{6B058702-46F5-4044-9137-3961507431FF}" dt="2022-12-02T23:07:54.233" v="634" actId="20577"/>
          <ac:spMkLst>
            <pc:docMk/>
            <pc:sldMk cId="3891153556" sldId="273"/>
            <ac:spMk id="4" creationId="{E5087EC5-9D75-6DF5-7D58-F4529A7603D3}"/>
          </ac:spMkLst>
        </pc:spChg>
        <pc:graphicFrameChg chg="add mod ord modGraphic">
          <ac:chgData name="Wawrzyniak, Chloe U." userId="1e6df874-8090-4650-9eab-158c9e9dc5e9" providerId="ADAL" clId="{6B058702-46F5-4044-9137-3961507431FF}" dt="2022-12-02T23:11:08.874" v="732" actId="20577"/>
          <ac:graphicFrameMkLst>
            <pc:docMk/>
            <pc:sldMk cId="3891153556" sldId="273"/>
            <ac:graphicFrameMk id="5" creationId="{EE4DCD53-DDB4-0B89-79BB-0FABF000326E}"/>
          </ac:graphicFrameMkLst>
        </pc:graphicFrameChg>
      </pc:sldChg>
      <pc:sldChg chg="modSp add mod">
        <pc:chgData name="Wawrzyniak, Chloe U." userId="1e6df874-8090-4650-9eab-158c9e9dc5e9" providerId="ADAL" clId="{6B058702-46F5-4044-9137-3961507431FF}" dt="2022-12-02T23:12:20.929" v="783" actId="20577"/>
        <pc:sldMkLst>
          <pc:docMk/>
          <pc:sldMk cId="3892094571" sldId="274"/>
        </pc:sldMkLst>
        <pc:spChg chg="mod">
          <ac:chgData name="Wawrzyniak, Chloe U." userId="1e6df874-8090-4650-9eab-158c9e9dc5e9" providerId="ADAL" clId="{6B058702-46F5-4044-9137-3961507431FF}" dt="2022-12-02T23:12:20.929" v="783" actId="20577"/>
          <ac:spMkLst>
            <pc:docMk/>
            <pc:sldMk cId="3892094571" sldId="274"/>
            <ac:spMk id="3" creationId="{3B1487F9-0C93-B4DB-050E-0B856B02703D}"/>
          </ac:spMkLst>
        </pc:spChg>
        <pc:spChg chg="mod">
          <ac:chgData name="Wawrzyniak, Chloe U." userId="1e6df874-8090-4650-9eab-158c9e9dc5e9" providerId="ADAL" clId="{6B058702-46F5-4044-9137-3961507431FF}" dt="2022-12-02T23:12:17.428" v="781" actId="20577"/>
          <ac:spMkLst>
            <pc:docMk/>
            <pc:sldMk cId="3892094571" sldId="274"/>
            <ac:spMk id="4" creationId="{E5087EC5-9D75-6DF5-7D58-F4529A7603D3}"/>
          </ac:spMkLst>
        </pc:spChg>
      </pc:sldChg>
      <pc:sldChg chg="modSp new mod">
        <pc:chgData name="Wawrzyniak, Chloe U." userId="1e6df874-8090-4650-9eab-158c9e9dc5e9" providerId="ADAL" clId="{6B058702-46F5-4044-9137-3961507431FF}" dt="2022-12-02T23:13:32.490" v="852" actId="20577"/>
        <pc:sldMkLst>
          <pc:docMk/>
          <pc:sldMk cId="2704110249" sldId="275"/>
        </pc:sldMkLst>
        <pc:spChg chg="mod">
          <ac:chgData name="Wawrzyniak, Chloe U." userId="1e6df874-8090-4650-9eab-158c9e9dc5e9" providerId="ADAL" clId="{6B058702-46F5-4044-9137-3961507431FF}" dt="2022-12-02T23:13:01.085" v="791" actId="20577"/>
          <ac:spMkLst>
            <pc:docMk/>
            <pc:sldMk cId="2704110249" sldId="275"/>
            <ac:spMk id="2" creationId="{845BE6E8-22EC-F01B-0AA3-06F1FD483922}"/>
          </ac:spMkLst>
        </pc:spChg>
        <pc:spChg chg="mod">
          <ac:chgData name="Wawrzyniak, Chloe U." userId="1e6df874-8090-4650-9eab-158c9e9dc5e9" providerId="ADAL" clId="{6B058702-46F5-4044-9137-3961507431FF}" dt="2022-12-02T23:13:32.490" v="852" actId="20577"/>
          <ac:spMkLst>
            <pc:docMk/>
            <pc:sldMk cId="2704110249" sldId="275"/>
            <ac:spMk id="3" creationId="{C2726A29-07AD-3D8B-74EB-17C7E8CCA9D1}"/>
          </ac:spMkLst>
        </pc:spChg>
      </pc:sldChg>
      <pc:sldChg chg="modSp new mod">
        <pc:chgData name="Wawrzyniak, Chloe U." userId="1e6df874-8090-4650-9eab-158c9e9dc5e9" providerId="ADAL" clId="{6B058702-46F5-4044-9137-3961507431FF}" dt="2022-12-03T13:41:17.195" v="1156"/>
        <pc:sldMkLst>
          <pc:docMk/>
          <pc:sldMk cId="1461025080" sldId="276"/>
        </pc:sldMkLst>
        <pc:spChg chg="mod">
          <ac:chgData name="Wawrzyniak, Chloe U." userId="1e6df874-8090-4650-9eab-158c9e9dc5e9" providerId="ADAL" clId="{6B058702-46F5-4044-9137-3961507431FF}" dt="2022-12-03T13:41:08.227" v="1155"/>
          <ac:spMkLst>
            <pc:docMk/>
            <pc:sldMk cId="1461025080" sldId="276"/>
            <ac:spMk id="2" creationId="{D9B607A5-23C3-492F-2F88-B507A26541BE}"/>
          </ac:spMkLst>
        </pc:spChg>
        <pc:spChg chg="mod">
          <ac:chgData name="Wawrzyniak, Chloe U." userId="1e6df874-8090-4650-9eab-158c9e9dc5e9" providerId="ADAL" clId="{6B058702-46F5-4044-9137-3961507431FF}" dt="2022-12-03T13:41:17.195" v="1156"/>
          <ac:spMkLst>
            <pc:docMk/>
            <pc:sldMk cId="1461025080" sldId="276"/>
            <ac:spMk id="3" creationId="{4872E8B1-7291-2210-74B0-0034FF34F310}"/>
          </ac:spMkLst>
        </pc:spChg>
        <pc:spChg chg="mod">
          <ac:chgData name="Wawrzyniak, Chloe U." userId="1e6df874-8090-4650-9eab-158c9e9dc5e9" providerId="ADAL" clId="{6B058702-46F5-4044-9137-3961507431FF}" dt="2022-12-03T13:41:00.321" v="1154" actId="27636"/>
          <ac:spMkLst>
            <pc:docMk/>
            <pc:sldMk cId="1461025080" sldId="276"/>
            <ac:spMk id="4" creationId="{5A474AF7-8572-503E-F4D3-AF6FAE9C3219}"/>
          </ac:spMkLst>
        </pc:spChg>
      </pc:sldChg>
    </pc:docChg>
  </pc:docChgLst>
  <pc:docChgLst>
    <pc:chgData name="Wawrzyniak, Chloe U." userId="1e6df874-8090-4650-9eab-158c9e9dc5e9" providerId="ADAL" clId="{29DC37FA-2C74-42E9-B322-E7DB81A183FF}"/>
    <pc:docChg chg="delSld modSld">
      <pc:chgData name="Wawrzyniak, Chloe U." userId="1e6df874-8090-4650-9eab-158c9e9dc5e9" providerId="ADAL" clId="{29DC37FA-2C74-42E9-B322-E7DB81A183FF}" dt="2022-12-03T13:44:27.914" v="16" actId="47"/>
      <pc:docMkLst>
        <pc:docMk/>
      </pc:docMkLst>
      <pc:sldChg chg="modSp mod">
        <pc:chgData name="Wawrzyniak, Chloe U." userId="1e6df874-8090-4650-9eab-158c9e9dc5e9" providerId="ADAL" clId="{29DC37FA-2C74-42E9-B322-E7DB81A183FF}" dt="2022-12-03T13:44:12.195" v="4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29DC37FA-2C74-42E9-B322-E7DB81A183FF}" dt="2022-12-03T13:44:12.195" v="4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del">
        <pc:chgData name="Wawrzyniak, Chloe U." userId="1e6df874-8090-4650-9eab-158c9e9dc5e9" providerId="ADAL" clId="{29DC37FA-2C74-42E9-B322-E7DB81A183FF}" dt="2022-12-03T13:44:22.163" v="6" actId="47"/>
        <pc:sldMkLst>
          <pc:docMk/>
          <pc:sldMk cId="4098813502" sldId="264"/>
        </pc:sldMkLst>
      </pc:sldChg>
      <pc:sldChg chg="del">
        <pc:chgData name="Wawrzyniak, Chloe U." userId="1e6df874-8090-4650-9eab-158c9e9dc5e9" providerId="ADAL" clId="{29DC37FA-2C74-42E9-B322-E7DB81A183FF}" dt="2022-12-03T13:44:24.714" v="11" actId="47"/>
        <pc:sldMkLst>
          <pc:docMk/>
          <pc:sldMk cId="3364709512" sldId="265"/>
        </pc:sldMkLst>
      </pc:sldChg>
      <pc:sldChg chg="del">
        <pc:chgData name="Wawrzyniak, Chloe U." userId="1e6df874-8090-4650-9eab-158c9e9dc5e9" providerId="ADAL" clId="{29DC37FA-2C74-42E9-B322-E7DB81A183FF}" dt="2022-12-03T13:44:26.629" v="14" actId="47"/>
        <pc:sldMkLst>
          <pc:docMk/>
          <pc:sldMk cId="1518988339" sldId="266"/>
        </pc:sldMkLst>
      </pc:sldChg>
      <pc:sldChg chg="del">
        <pc:chgData name="Wawrzyniak, Chloe U." userId="1e6df874-8090-4650-9eab-158c9e9dc5e9" providerId="ADAL" clId="{29DC37FA-2C74-42E9-B322-E7DB81A183FF}" dt="2022-12-03T13:44:27.275" v="15" actId="47"/>
        <pc:sldMkLst>
          <pc:docMk/>
          <pc:sldMk cId="2791002203" sldId="267"/>
        </pc:sldMkLst>
      </pc:sldChg>
      <pc:sldChg chg="del">
        <pc:chgData name="Wawrzyniak, Chloe U." userId="1e6df874-8090-4650-9eab-158c9e9dc5e9" providerId="ADAL" clId="{29DC37FA-2C74-42E9-B322-E7DB81A183FF}" dt="2022-12-03T13:44:23.227" v="8" actId="47"/>
        <pc:sldMkLst>
          <pc:docMk/>
          <pc:sldMk cId="3004920786" sldId="269"/>
        </pc:sldMkLst>
      </pc:sldChg>
      <pc:sldChg chg="del">
        <pc:chgData name="Wawrzyniak, Chloe U." userId="1e6df874-8090-4650-9eab-158c9e9dc5e9" providerId="ADAL" clId="{29DC37FA-2C74-42E9-B322-E7DB81A183FF}" dt="2022-12-03T13:44:23.680" v="9" actId="47"/>
        <pc:sldMkLst>
          <pc:docMk/>
          <pc:sldMk cId="1783930057" sldId="270"/>
        </pc:sldMkLst>
      </pc:sldChg>
      <pc:sldChg chg="del">
        <pc:chgData name="Wawrzyniak, Chloe U." userId="1e6df874-8090-4650-9eab-158c9e9dc5e9" providerId="ADAL" clId="{29DC37FA-2C74-42E9-B322-E7DB81A183FF}" dt="2022-12-03T13:44:24.177" v="10" actId="47"/>
        <pc:sldMkLst>
          <pc:docMk/>
          <pc:sldMk cId="4038661505" sldId="271"/>
        </pc:sldMkLst>
      </pc:sldChg>
      <pc:sldChg chg="del">
        <pc:chgData name="Wawrzyniak, Chloe U." userId="1e6df874-8090-4650-9eab-158c9e9dc5e9" providerId="ADAL" clId="{29DC37FA-2C74-42E9-B322-E7DB81A183FF}" dt="2022-12-03T13:44:25.355" v="12" actId="47"/>
        <pc:sldMkLst>
          <pc:docMk/>
          <pc:sldMk cId="3071094907" sldId="272"/>
        </pc:sldMkLst>
      </pc:sldChg>
      <pc:sldChg chg="del">
        <pc:chgData name="Wawrzyniak, Chloe U." userId="1e6df874-8090-4650-9eab-158c9e9dc5e9" providerId="ADAL" clId="{29DC37FA-2C74-42E9-B322-E7DB81A183FF}" dt="2022-12-03T13:44:21.669" v="5" actId="47"/>
        <pc:sldMkLst>
          <pc:docMk/>
          <pc:sldMk cId="3891153556" sldId="273"/>
        </pc:sldMkLst>
      </pc:sldChg>
      <pc:sldChg chg="del">
        <pc:chgData name="Wawrzyniak, Chloe U." userId="1e6df874-8090-4650-9eab-158c9e9dc5e9" providerId="ADAL" clId="{29DC37FA-2C74-42E9-B322-E7DB81A183FF}" dt="2022-12-03T13:44:22.708" v="7" actId="47"/>
        <pc:sldMkLst>
          <pc:docMk/>
          <pc:sldMk cId="3892094571" sldId="274"/>
        </pc:sldMkLst>
      </pc:sldChg>
      <pc:sldChg chg="del">
        <pc:chgData name="Wawrzyniak, Chloe U." userId="1e6df874-8090-4650-9eab-158c9e9dc5e9" providerId="ADAL" clId="{29DC37FA-2C74-42E9-B322-E7DB81A183FF}" dt="2022-12-03T13:44:25.891" v="13" actId="47"/>
        <pc:sldMkLst>
          <pc:docMk/>
          <pc:sldMk cId="2704110249" sldId="275"/>
        </pc:sldMkLst>
      </pc:sldChg>
      <pc:sldChg chg="del">
        <pc:chgData name="Wawrzyniak, Chloe U." userId="1e6df874-8090-4650-9eab-158c9e9dc5e9" providerId="ADAL" clId="{29DC37FA-2C74-42E9-B322-E7DB81A183FF}" dt="2022-12-03T13:44:27.914" v="16" actId="47"/>
        <pc:sldMkLst>
          <pc:docMk/>
          <pc:sldMk cId="1461025080" sldId="276"/>
        </pc:sldMkLst>
      </pc:sldChg>
    </pc:docChg>
  </pc:docChgLst>
  <pc:docChgLst>
    <pc:chgData name="Wawrzyniak, Chloe U." userId="1e6df874-8090-4650-9eab-158c9e9dc5e9" providerId="ADAL" clId="{70EF1424-2035-462F-B2D4-0C000DEEBBF6}"/>
    <pc:docChg chg="custSel addSld delSld modSld">
      <pc:chgData name="Wawrzyniak, Chloe U." userId="1e6df874-8090-4650-9eab-158c9e9dc5e9" providerId="ADAL" clId="{70EF1424-2035-462F-B2D4-0C000DEEBBF6}" dt="2023-06-07T22:22:44.290" v="968" actId="27614"/>
      <pc:docMkLst>
        <pc:docMk/>
      </pc:docMkLst>
      <pc:sldChg chg="modSp mod">
        <pc:chgData name="Wawrzyniak, Chloe U." userId="1e6df874-8090-4650-9eab-158c9e9dc5e9" providerId="ADAL" clId="{70EF1424-2035-462F-B2D4-0C000DEEBBF6}" dt="2023-06-07T21:45:33.864" v="13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70EF1424-2035-462F-B2D4-0C000DEEBBF6}" dt="2023-06-07T21:45:33.864" v="13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modSp mod">
        <pc:chgData name="Wawrzyniak, Chloe U." userId="1e6df874-8090-4650-9eab-158c9e9dc5e9" providerId="ADAL" clId="{70EF1424-2035-462F-B2D4-0C000DEEBBF6}" dt="2023-06-07T21:40:36.513" v="0" actId="20577"/>
        <pc:sldMkLst>
          <pc:docMk/>
          <pc:sldMk cId="1103600569" sldId="260"/>
        </pc:sldMkLst>
        <pc:spChg chg="mod">
          <ac:chgData name="Wawrzyniak, Chloe U." userId="1e6df874-8090-4650-9eab-158c9e9dc5e9" providerId="ADAL" clId="{70EF1424-2035-462F-B2D4-0C000DEEBBF6}" dt="2023-06-07T21:40:36.513" v="0" actId="20577"/>
          <ac:spMkLst>
            <pc:docMk/>
            <pc:sldMk cId="1103600569" sldId="260"/>
            <ac:spMk id="5" creationId="{5DA83CDB-5284-852B-8BE4-FEF0DA164A97}"/>
          </ac:spMkLst>
        </pc:spChg>
      </pc:sldChg>
      <pc:sldChg chg="modSp mod">
        <pc:chgData name="Wawrzyniak, Chloe U." userId="1e6df874-8090-4650-9eab-158c9e9dc5e9" providerId="ADAL" clId="{70EF1424-2035-462F-B2D4-0C000DEEBBF6}" dt="2023-06-07T22:06:21.928" v="360" actId="20577"/>
        <pc:sldMkLst>
          <pc:docMk/>
          <pc:sldMk cId="794566304" sldId="269"/>
        </pc:sldMkLst>
        <pc:spChg chg="mod">
          <ac:chgData name="Wawrzyniak, Chloe U." userId="1e6df874-8090-4650-9eab-158c9e9dc5e9" providerId="ADAL" clId="{70EF1424-2035-462F-B2D4-0C000DEEBBF6}" dt="2023-06-07T22:06:21.928" v="360" actId="20577"/>
          <ac:spMkLst>
            <pc:docMk/>
            <pc:sldMk cId="794566304" sldId="269"/>
            <ac:spMk id="2" creationId="{3E3608CA-515D-2CA2-7890-8DC328D14189}"/>
          </ac:spMkLst>
        </pc:spChg>
      </pc:sldChg>
      <pc:sldChg chg="modSp mod">
        <pc:chgData name="Wawrzyniak, Chloe U." userId="1e6df874-8090-4650-9eab-158c9e9dc5e9" providerId="ADAL" clId="{70EF1424-2035-462F-B2D4-0C000DEEBBF6}" dt="2023-06-07T22:15:39.477" v="785" actId="20577"/>
        <pc:sldMkLst>
          <pc:docMk/>
          <pc:sldMk cId="183935970" sldId="270"/>
        </pc:sldMkLst>
        <pc:spChg chg="mod">
          <ac:chgData name="Wawrzyniak, Chloe U." userId="1e6df874-8090-4650-9eab-158c9e9dc5e9" providerId="ADAL" clId="{70EF1424-2035-462F-B2D4-0C000DEEBBF6}" dt="2023-06-07T22:15:39.477" v="785" actId="20577"/>
          <ac:spMkLst>
            <pc:docMk/>
            <pc:sldMk cId="183935970" sldId="270"/>
            <ac:spMk id="3" creationId="{49A8C149-E389-9A23-29E6-39520D915D43}"/>
          </ac:spMkLst>
        </pc:spChg>
      </pc:sldChg>
      <pc:sldChg chg="del">
        <pc:chgData name="Wawrzyniak, Chloe U." userId="1e6df874-8090-4650-9eab-158c9e9dc5e9" providerId="ADAL" clId="{70EF1424-2035-462F-B2D4-0C000DEEBBF6}" dt="2023-06-07T21:50:01.724" v="16" actId="47"/>
        <pc:sldMkLst>
          <pc:docMk/>
          <pc:sldMk cId="1650392988" sldId="271"/>
        </pc:sldMkLst>
      </pc:sldChg>
      <pc:sldChg chg="addSp modSp new mod">
        <pc:chgData name="Wawrzyniak, Chloe U." userId="1e6df874-8090-4650-9eab-158c9e9dc5e9" providerId="ADAL" clId="{70EF1424-2035-462F-B2D4-0C000DEEBBF6}" dt="2023-06-07T22:03:55.013" v="359" actId="20577"/>
        <pc:sldMkLst>
          <pc:docMk/>
          <pc:sldMk cId="3242863529" sldId="271"/>
        </pc:sldMkLst>
        <pc:spChg chg="mod">
          <ac:chgData name="Wawrzyniak, Chloe U." userId="1e6df874-8090-4650-9eab-158c9e9dc5e9" providerId="ADAL" clId="{70EF1424-2035-462F-B2D4-0C000DEEBBF6}" dt="2023-06-07T21:51:54.464" v="50" actId="20577"/>
          <ac:spMkLst>
            <pc:docMk/>
            <pc:sldMk cId="3242863529" sldId="271"/>
            <ac:spMk id="2" creationId="{7C150B8A-BEB8-8EC7-96D6-EFDEAF2BFF75}"/>
          </ac:spMkLst>
        </pc:spChg>
        <pc:spChg chg="mod">
          <ac:chgData name="Wawrzyniak, Chloe U." userId="1e6df874-8090-4650-9eab-158c9e9dc5e9" providerId="ADAL" clId="{70EF1424-2035-462F-B2D4-0C000DEEBBF6}" dt="2023-06-07T22:00:09.170" v="321" actId="20577"/>
          <ac:spMkLst>
            <pc:docMk/>
            <pc:sldMk cId="3242863529" sldId="271"/>
            <ac:spMk id="3" creationId="{6AFBBD3F-8314-B5D0-AFB7-07B9117B24EB}"/>
          </ac:spMkLst>
        </pc:spChg>
        <pc:graphicFrameChg chg="add mod modGraphic">
          <ac:chgData name="Wawrzyniak, Chloe U." userId="1e6df874-8090-4650-9eab-158c9e9dc5e9" providerId="ADAL" clId="{70EF1424-2035-462F-B2D4-0C000DEEBBF6}" dt="2023-06-07T22:03:55.013" v="359" actId="20577"/>
          <ac:graphicFrameMkLst>
            <pc:docMk/>
            <pc:sldMk cId="3242863529" sldId="271"/>
            <ac:graphicFrameMk id="4" creationId="{9CB6AF2C-BCF6-017C-00C3-BE0695B3CF6A}"/>
          </ac:graphicFrameMkLst>
        </pc:graphicFrameChg>
      </pc:sldChg>
      <pc:sldChg chg="modSp new mod">
        <pc:chgData name="Wawrzyniak, Chloe U." userId="1e6df874-8090-4650-9eab-158c9e9dc5e9" providerId="ADAL" clId="{70EF1424-2035-462F-B2D4-0C000DEEBBF6}" dt="2023-06-07T22:08:56.603" v="397"/>
        <pc:sldMkLst>
          <pc:docMk/>
          <pc:sldMk cId="68505403" sldId="272"/>
        </pc:sldMkLst>
        <pc:spChg chg="mod">
          <ac:chgData name="Wawrzyniak, Chloe U." userId="1e6df874-8090-4650-9eab-158c9e9dc5e9" providerId="ADAL" clId="{70EF1424-2035-462F-B2D4-0C000DEEBBF6}" dt="2023-06-07T22:08:48.736" v="396" actId="20577"/>
          <ac:spMkLst>
            <pc:docMk/>
            <pc:sldMk cId="68505403" sldId="272"/>
            <ac:spMk id="2" creationId="{8A58A742-03EB-BBFA-4517-C00AA32A9735}"/>
          </ac:spMkLst>
        </pc:spChg>
        <pc:spChg chg="mod">
          <ac:chgData name="Wawrzyniak, Chloe U." userId="1e6df874-8090-4650-9eab-158c9e9dc5e9" providerId="ADAL" clId="{70EF1424-2035-462F-B2D4-0C000DEEBBF6}" dt="2023-06-07T22:08:56.603" v="397"/>
          <ac:spMkLst>
            <pc:docMk/>
            <pc:sldMk cId="68505403" sldId="272"/>
            <ac:spMk id="3" creationId="{C9320266-B6AA-C9C2-0DCB-4686CD186F94}"/>
          </ac:spMkLst>
        </pc:spChg>
      </pc:sldChg>
      <pc:sldChg chg="del">
        <pc:chgData name="Wawrzyniak, Chloe U." userId="1e6df874-8090-4650-9eab-158c9e9dc5e9" providerId="ADAL" clId="{70EF1424-2035-462F-B2D4-0C000DEEBBF6}" dt="2023-06-07T21:49:59.319" v="15" actId="47"/>
        <pc:sldMkLst>
          <pc:docMk/>
          <pc:sldMk cId="797998562" sldId="272"/>
        </pc:sldMkLst>
      </pc:sldChg>
      <pc:sldChg chg="addSp modSp add mod">
        <pc:chgData name="Wawrzyniak, Chloe U." userId="1e6df874-8090-4650-9eab-158c9e9dc5e9" providerId="ADAL" clId="{70EF1424-2035-462F-B2D4-0C000DEEBBF6}" dt="2023-06-07T22:09:54.985" v="435"/>
        <pc:sldMkLst>
          <pc:docMk/>
          <pc:sldMk cId="3660612174" sldId="273"/>
        </pc:sldMkLst>
        <pc:spChg chg="mod">
          <ac:chgData name="Wawrzyniak, Chloe U." userId="1e6df874-8090-4650-9eab-158c9e9dc5e9" providerId="ADAL" clId="{70EF1424-2035-462F-B2D4-0C000DEEBBF6}" dt="2023-06-07T22:09:45.548" v="434" actId="20577"/>
          <ac:spMkLst>
            <pc:docMk/>
            <pc:sldMk cId="3660612174" sldId="273"/>
            <ac:spMk id="3" creationId="{C9320266-B6AA-C9C2-0DCB-4686CD186F94}"/>
          </ac:spMkLst>
        </pc:spChg>
        <pc:graphicFrameChg chg="add mod">
          <ac:chgData name="Wawrzyniak, Chloe U." userId="1e6df874-8090-4650-9eab-158c9e9dc5e9" providerId="ADAL" clId="{70EF1424-2035-462F-B2D4-0C000DEEBBF6}" dt="2023-06-07T22:09:54.985" v="435"/>
          <ac:graphicFrameMkLst>
            <pc:docMk/>
            <pc:sldMk cId="3660612174" sldId="273"/>
            <ac:graphicFrameMk id="4" creationId="{AC74868D-9880-131D-379C-CDB403D0972A}"/>
          </ac:graphicFrameMkLst>
        </pc:graphicFrameChg>
      </pc:sldChg>
      <pc:sldChg chg="del">
        <pc:chgData name="Wawrzyniak, Chloe U." userId="1e6df874-8090-4650-9eab-158c9e9dc5e9" providerId="ADAL" clId="{70EF1424-2035-462F-B2D4-0C000DEEBBF6}" dt="2023-06-07T21:49:55.648" v="14" actId="47"/>
        <pc:sldMkLst>
          <pc:docMk/>
          <pc:sldMk cId="4044460119" sldId="273"/>
        </pc:sldMkLst>
      </pc:sldChg>
      <pc:sldChg chg="modSp new mod">
        <pc:chgData name="Wawrzyniak, Chloe U." userId="1e6df874-8090-4650-9eab-158c9e9dc5e9" providerId="ADAL" clId="{70EF1424-2035-462F-B2D4-0C000DEEBBF6}" dt="2023-06-07T22:10:16.051" v="480"/>
        <pc:sldMkLst>
          <pc:docMk/>
          <pc:sldMk cId="1919324987" sldId="274"/>
        </pc:sldMkLst>
        <pc:spChg chg="mod">
          <ac:chgData name="Wawrzyniak, Chloe U." userId="1e6df874-8090-4650-9eab-158c9e9dc5e9" providerId="ADAL" clId="{70EF1424-2035-462F-B2D4-0C000DEEBBF6}" dt="2023-06-07T22:10:08.129" v="476" actId="20577"/>
          <ac:spMkLst>
            <pc:docMk/>
            <pc:sldMk cId="1919324987" sldId="274"/>
            <ac:spMk id="2" creationId="{26F1BBD9-2941-6827-8D65-94DE19637854}"/>
          </ac:spMkLst>
        </pc:spChg>
        <pc:spChg chg="mod">
          <ac:chgData name="Wawrzyniak, Chloe U." userId="1e6df874-8090-4650-9eab-158c9e9dc5e9" providerId="ADAL" clId="{70EF1424-2035-462F-B2D4-0C000DEEBBF6}" dt="2023-06-07T22:10:16.051" v="480"/>
          <ac:spMkLst>
            <pc:docMk/>
            <pc:sldMk cId="1919324987" sldId="274"/>
            <ac:spMk id="3" creationId="{3E4ABAB0-7122-4A10-55DC-CABEF4295348}"/>
          </ac:spMkLst>
        </pc:spChg>
      </pc:sldChg>
      <pc:sldChg chg="del">
        <pc:chgData name="Wawrzyniak, Chloe U." userId="1e6df874-8090-4650-9eab-158c9e9dc5e9" providerId="ADAL" clId="{70EF1424-2035-462F-B2D4-0C000DEEBBF6}" dt="2023-06-07T21:50:04.176" v="17" actId="47"/>
        <pc:sldMkLst>
          <pc:docMk/>
          <pc:sldMk cId="2766403850" sldId="274"/>
        </pc:sldMkLst>
      </pc:sldChg>
      <pc:sldChg chg="modSp new mod">
        <pc:chgData name="Wawrzyniak, Chloe U." userId="1e6df874-8090-4650-9eab-158c9e9dc5e9" providerId="ADAL" clId="{70EF1424-2035-462F-B2D4-0C000DEEBBF6}" dt="2023-06-07T22:14:37.813" v="626" actId="20577"/>
        <pc:sldMkLst>
          <pc:docMk/>
          <pc:sldMk cId="1073122010" sldId="275"/>
        </pc:sldMkLst>
        <pc:spChg chg="mod">
          <ac:chgData name="Wawrzyniak, Chloe U." userId="1e6df874-8090-4650-9eab-158c9e9dc5e9" providerId="ADAL" clId="{70EF1424-2035-462F-B2D4-0C000DEEBBF6}" dt="2023-06-07T22:10:25.878" v="496" actId="20577"/>
          <ac:spMkLst>
            <pc:docMk/>
            <pc:sldMk cId="1073122010" sldId="275"/>
            <ac:spMk id="2" creationId="{49C74031-E3FD-F2D4-28AC-4A2CF273BEF4}"/>
          </ac:spMkLst>
        </pc:spChg>
        <pc:spChg chg="mod">
          <ac:chgData name="Wawrzyniak, Chloe U." userId="1e6df874-8090-4650-9eab-158c9e9dc5e9" providerId="ADAL" clId="{70EF1424-2035-462F-B2D4-0C000DEEBBF6}" dt="2023-06-07T22:14:37.813" v="626" actId="20577"/>
          <ac:spMkLst>
            <pc:docMk/>
            <pc:sldMk cId="1073122010" sldId="275"/>
            <ac:spMk id="3" creationId="{9A5D3BF9-AE5C-B521-3E07-FBC9A1A02AE9}"/>
          </ac:spMkLst>
        </pc:spChg>
      </pc:sldChg>
      <pc:sldChg chg="del">
        <pc:chgData name="Wawrzyniak, Chloe U." userId="1e6df874-8090-4650-9eab-158c9e9dc5e9" providerId="ADAL" clId="{70EF1424-2035-462F-B2D4-0C000DEEBBF6}" dt="2023-06-07T21:50:05.054" v="18" actId="47"/>
        <pc:sldMkLst>
          <pc:docMk/>
          <pc:sldMk cId="2280590170" sldId="275"/>
        </pc:sldMkLst>
      </pc:sldChg>
      <pc:sldChg chg="modSp new mod">
        <pc:chgData name="Wawrzyniak, Chloe U." userId="1e6df874-8090-4650-9eab-158c9e9dc5e9" providerId="ADAL" clId="{70EF1424-2035-462F-B2D4-0C000DEEBBF6}" dt="2023-06-07T22:15:20.711" v="770" actId="20577"/>
        <pc:sldMkLst>
          <pc:docMk/>
          <pc:sldMk cId="2696991167" sldId="276"/>
        </pc:sldMkLst>
        <pc:spChg chg="mod">
          <ac:chgData name="Wawrzyniak, Chloe U." userId="1e6df874-8090-4650-9eab-158c9e9dc5e9" providerId="ADAL" clId="{70EF1424-2035-462F-B2D4-0C000DEEBBF6}" dt="2023-06-07T22:14:42.067" v="634" actId="20577"/>
          <ac:spMkLst>
            <pc:docMk/>
            <pc:sldMk cId="2696991167" sldId="276"/>
            <ac:spMk id="2" creationId="{07CE412A-8094-2527-2B31-B0C5804E8D4B}"/>
          </ac:spMkLst>
        </pc:spChg>
        <pc:spChg chg="mod">
          <ac:chgData name="Wawrzyniak, Chloe U." userId="1e6df874-8090-4650-9eab-158c9e9dc5e9" providerId="ADAL" clId="{70EF1424-2035-462F-B2D4-0C000DEEBBF6}" dt="2023-06-07T22:15:20.711" v="770" actId="20577"/>
          <ac:spMkLst>
            <pc:docMk/>
            <pc:sldMk cId="2696991167" sldId="276"/>
            <ac:spMk id="3" creationId="{6D57F5BF-A184-0FC9-278A-942E5FC31085}"/>
          </ac:spMkLst>
        </pc:spChg>
      </pc:sldChg>
      <pc:sldChg chg="del">
        <pc:chgData name="Wawrzyniak, Chloe U." userId="1e6df874-8090-4650-9eab-158c9e9dc5e9" providerId="ADAL" clId="{70EF1424-2035-462F-B2D4-0C000DEEBBF6}" dt="2023-06-07T21:50:06" v="19" actId="47"/>
        <pc:sldMkLst>
          <pc:docMk/>
          <pc:sldMk cId="3184949503" sldId="276"/>
        </pc:sldMkLst>
      </pc:sldChg>
      <pc:sldChg chg="addSp delSp modSp new mod modClrScheme chgLayout">
        <pc:chgData name="Wawrzyniak, Chloe U." userId="1e6df874-8090-4650-9eab-158c9e9dc5e9" providerId="ADAL" clId="{70EF1424-2035-462F-B2D4-0C000DEEBBF6}" dt="2023-06-07T22:22:44.290" v="968" actId="27614"/>
        <pc:sldMkLst>
          <pc:docMk/>
          <pc:sldMk cId="1003492592" sldId="277"/>
        </pc:sldMkLst>
        <pc:spChg chg="del mod ord">
          <ac:chgData name="Wawrzyniak, Chloe U." userId="1e6df874-8090-4650-9eab-158c9e9dc5e9" providerId="ADAL" clId="{70EF1424-2035-462F-B2D4-0C000DEEBBF6}" dt="2023-06-07T22:15:46.966" v="787" actId="700"/>
          <ac:spMkLst>
            <pc:docMk/>
            <pc:sldMk cId="1003492592" sldId="277"/>
            <ac:spMk id="2" creationId="{87FE12BD-5CCC-F9C4-7EC2-9E5843AC9C50}"/>
          </ac:spMkLst>
        </pc:spChg>
        <pc:spChg chg="del">
          <ac:chgData name="Wawrzyniak, Chloe U." userId="1e6df874-8090-4650-9eab-158c9e9dc5e9" providerId="ADAL" clId="{70EF1424-2035-462F-B2D4-0C000DEEBBF6}" dt="2023-06-07T22:15:46.966" v="787" actId="700"/>
          <ac:spMkLst>
            <pc:docMk/>
            <pc:sldMk cId="1003492592" sldId="277"/>
            <ac:spMk id="3" creationId="{2C8E6976-B63D-7574-E005-3D6D6E20679A}"/>
          </ac:spMkLst>
        </pc:spChg>
        <pc:spChg chg="del mod ord">
          <ac:chgData name="Wawrzyniak, Chloe U." userId="1e6df874-8090-4650-9eab-158c9e9dc5e9" providerId="ADAL" clId="{70EF1424-2035-462F-B2D4-0C000DEEBBF6}" dt="2023-06-07T22:15:46.966" v="787" actId="700"/>
          <ac:spMkLst>
            <pc:docMk/>
            <pc:sldMk cId="1003492592" sldId="277"/>
            <ac:spMk id="4" creationId="{35FDAAA2-3315-5017-37EA-8E3573967C8A}"/>
          </ac:spMkLst>
        </pc:spChg>
        <pc:spChg chg="add del mod ord">
          <ac:chgData name="Wawrzyniak, Chloe U." userId="1e6df874-8090-4650-9eab-158c9e9dc5e9" providerId="ADAL" clId="{70EF1424-2035-462F-B2D4-0C000DEEBBF6}" dt="2023-06-07T22:15:53.788" v="788" actId="700"/>
          <ac:spMkLst>
            <pc:docMk/>
            <pc:sldMk cId="1003492592" sldId="277"/>
            <ac:spMk id="5" creationId="{3C64BE83-3F25-1530-DAFB-686DFC269D0B}"/>
          </ac:spMkLst>
        </pc:spChg>
        <pc:spChg chg="add del mod ord">
          <ac:chgData name="Wawrzyniak, Chloe U." userId="1e6df874-8090-4650-9eab-158c9e9dc5e9" providerId="ADAL" clId="{70EF1424-2035-462F-B2D4-0C000DEEBBF6}" dt="2023-06-07T22:15:53.788" v="788" actId="700"/>
          <ac:spMkLst>
            <pc:docMk/>
            <pc:sldMk cId="1003492592" sldId="277"/>
            <ac:spMk id="6" creationId="{DA4A7390-E502-0B28-325B-158926B624EF}"/>
          </ac:spMkLst>
        </pc:spChg>
        <pc:spChg chg="add mod ord">
          <ac:chgData name="Wawrzyniak, Chloe U." userId="1e6df874-8090-4650-9eab-158c9e9dc5e9" providerId="ADAL" clId="{70EF1424-2035-462F-B2D4-0C000DEEBBF6}" dt="2023-06-07T22:16:00.781" v="827" actId="20577"/>
          <ac:spMkLst>
            <pc:docMk/>
            <pc:sldMk cId="1003492592" sldId="277"/>
            <ac:spMk id="7" creationId="{5FC54850-1044-65C3-9EDB-1C4EF8F5AD26}"/>
          </ac:spMkLst>
        </pc:spChg>
        <pc:spChg chg="add mod ord">
          <ac:chgData name="Wawrzyniak, Chloe U." userId="1e6df874-8090-4650-9eab-158c9e9dc5e9" providerId="ADAL" clId="{70EF1424-2035-462F-B2D4-0C000DEEBBF6}" dt="2023-06-07T22:19:42.811" v="966" actId="20577"/>
          <ac:spMkLst>
            <pc:docMk/>
            <pc:sldMk cId="1003492592" sldId="277"/>
            <ac:spMk id="8" creationId="{258F6807-CE68-339A-76D0-521E684A6443}"/>
          </ac:spMkLst>
        </pc:spChg>
        <pc:spChg chg="add del mod ord">
          <ac:chgData name="Wawrzyniak, Chloe U." userId="1e6df874-8090-4650-9eab-158c9e9dc5e9" providerId="ADAL" clId="{70EF1424-2035-462F-B2D4-0C000DEEBBF6}" dt="2023-06-07T22:22:41.195" v="967"/>
          <ac:spMkLst>
            <pc:docMk/>
            <pc:sldMk cId="1003492592" sldId="277"/>
            <ac:spMk id="9" creationId="{FE252D30-8FA4-DBBC-71F7-CE475614D97C}"/>
          </ac:spMkLst>
        </pc:spChg>
        <pc:picChg chg="add mod">
          <ac:chgData name="Wawrzyniak, Chloe U." userId="1e6df874-8090-4650-9eab-158c9e9dc5e9" providerId="ADAL" clId="{70EF1424-2035-462F-B2D4-0C000DEEBBF6}" dt="2023-06-07T22:22:44.290" v="968" actId="27614"/>
          <ac:picMkLst>
            <pc:docMk/>
            <pc:sldMk cId="1003492592" sldId="277"/>
            <ac:picMk id="11" creationId="{BFAAC9E5-C6D5-BD26-535D-6F52F9CEE347}"/>
          </ac:picMkLst>
        </pc:picChg>
      </pc:sldChg>
      <pc:sldChg chg="del">
        <pc:chgData name="Wawrzyniak, Chloe U." userId="1e6df874-8090-4650-9eab-158c9e9dc5e9" providerId="ADAL" clId="{70EF1424-2035-462F-B2D4-0C000DEEBBF6}" dt="2023-06-07T21:50:06.780" v="20" actId="47"/>
        <pc:sldMkLst>
          <pc:docMk/>
          <pc:sldMk cId="3783186063" sldId="277"/>
        </pc:sldMkLst>
      </pc:sldChg>
      <pc:sldChg chg="del">
        <pc:chgData name="Wawrzyniak, Chloe U." userId="1e6df874-8090-4650-9eab-158c9e9dc5e9" providerId="ADAL" clId="{70EF1424-2035-462F-B2D4-0C000DEEBBF6}" dt="2023-06-07T21:50:07.587" v="21" actId="47"/>
        <pc:sldMkLst>
          <pc:docMk/>
          <pc:sldMk cId="1016281687" sldId="278"/>
        </pc:sldMkLst>
      </pc:sldChg>
      <pc:sldChg chg="del">
        <pc:chgData name="Wawrzyniak, Chloe U." userId="1e6df874-8090-4650-9eab-158c9e9dc5e9" providerId="ADAL" clId="{70EF1424-2035-462F-B2D4-0C000DEEBBF6}" dt="2023-06-07T21:50:08.354" v="22" actId="47"/>
        <pc:sldMkLst>
          <pc:docMk/>
          <pc:sldMk cId="2702792993" sldId="279"/>
        </pc:sldMkLst>
      </pc:sldChg>
      <pc:sldChg chg="del">
        <pc:chgData name="Wawrzyniak, Chloe U." userId="1e6df874-8090-4650-9eab-158c9e9dc5e9" providerId="ADAL" clId="{70EF1424-2035-462F-B2D4-0C000DEEBBF6}" dt="2023-06-07T21:41:08.796" v="3" actId="47"/>
        <pc:sldMkLst>
          <pc:docMk/>
          <pc:sldMk cId="3738437107" sldId="280"/>
        </pc:sldMkLst>
      </pc:sldChg>
      <pc:sldChg chg="del">
        <pc:chgData name="Wawrzyniak, Chloe U." userId="1e6df874-8090-4650-9eab-158c9e9dc5e9" providerId="ADAL" clId="{70EF1424-2035-462F-B2D4-0C000DEEBBF6}" dt="2023-06-07T21:40:48.262" v="1" actId="47"/>
        <pc:sldMkLst>
          <pc:docMk/>
          <pc:sldMk cId="3970714159" sldId="281"/>
        </pc:sldMkLst>
      </pc:sldChg>
      <pc:sldChg chg="del">
        <pc:chgData name="Wawrzyniak, Chloe U." userId="1e6df874-8090-4650-9eab-158c9e9dc5e9" providerId="ADAL" clId="{70EF1424-2035-462F-B2D4-0C000DEEBBF6}" dt="2023-06-07T21:40:54.132" v="2" actId="47"/>
        <pc:sldMkLst>
          <pc:docMk/>
          <pc:sldMk cId="967854053" sldId="282"/>
        </pc:sldMkLst>
      </pc:sldChg>
    </pc:docChg>
  </pc:docChgLst>
  <pc:docChgLst>
    <pc:chgData name="Wawrzyniak, Chloe U." userId="1e6df874-8090-4650-9eab-158c9e9dc5e9" providerId="ADAL" clId="{A8848627-0187-4E64-995D-4EB346292C21}"/>
    <pc:docChg chg="undo custSel addSld delSld modSld">
      <pc:chgData name="Wawrzyniak, Chloe U." userId="1e6df874-8090-4650-9eab-158c9e9dc5e9" providerId="ADAL" clId="{A8848627-0187-4E64-995D-4EB346292C21}" dt="2023-02-10T12:53:11.553" v="2605" actId="2696"/>
      <pc:docMkLst>
        <pc:docMk/>
      </pc:docMkLst>
      <pc:sldChg chg="modSp mod">
        <pc:chgData name="Wawrzyniak, Chloe U." userId="1e6df874-8090-4650-9eab-158c9e9dc5e9" providerId="ADAL" clId="{A8848627-0187-4E64-995D-4EB346292C21}" dt="2022-12-04T17:20:39.255" v="45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A8848627-0187-4E64-995D-4EB346292C21}" dt="2022-12-04T17:20:39.255" v="45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modSp mod">
        <pc:chgData name="Wawrzyniak, Chloe U." userId="1e6df874-8090-4650-9eab-158c9e9dc5e9" providerId="ADAL" clId="{A8848627-0187-4E64-995D-4EB346292C21}" dt="2023-02-09T18:57:30.108" v="1640" actId="20577"/>
        <pc:sldMkLst>
          <pc:docMk/>
          <pc:sldMk cId="1103600569" sldId="260"/>
        </pc:sldMkLst>
        <pc:spChg chg="mod">
          <ac:chgData name="Wawrzyniak, Chloe U." userId="1e6df874-8090-4650-9eab-158c9e9dc5e9" providerId="ADAL" clId="{A8848627-0187-4E64-995D-4EB346292C21}" dt="2023-02-09T18:57:30.108" v="1640" actId="20577"/>
          <ac:spMkLst>
            <pc:docMk/>
            <pc:sldMk cId="1103600569" sldId="260"/>
            <ac:spMk id="5" creationId="{5DA83CDB-5284-852B-8BE4-FEF0DA164A97}"/>
          </ac:spMkLst>
        </pc:spChg>
      </pc:sldChg>
      <pc:sldChg chg="modSp del mod">
        <pc:chgData name="Wawrzyniak, Chloe U." userId="1e6df874-8090-4650-9eab-158c9e9dc5e9" providerId="ADAL" clId="{A8848627-0187-4E64-995D-4EB346292C21}" dt="2023-02-10T12:53:11.553" v="2605" actId="2696"/>
        <pc:sldMkLst>
          <pc:docMk/>
          <pc:sldMk cId="291709748" sldId="263"/>
        </pc:sldMkLst>
        <pc:spChg chg="mod">
          <ac:chgData name="Wawrzyniak, Chloe U." userId="1e6df874-8090-4650-9eab-158c9e9dc5e9" providerId="ADAL" clId="{A8848627-0187-4E64-995D-4EB346292C21}" dt="2023-02-09T20:33:59.642" v="1666" actId="20577"/>
          <ac:spMkLst>
            <pc:docMk/>
            <pc:sldMk cId="291709748" sldId="263"/>
            <ac:spMk id="5" creationId="{2E7E371A-8D61-25E4-C6E7-59BFE1F5AB82}"/>
          </ac:spMkLst>
        </pc:spChg>
        <pc:spChg chg="mod">
          <ac:chgData name="Wawrzyniak, Chloe U." userId="1e6df874-8090-4650-9eab-158c9e9dc5e9" providerId="ADAL" clId="{A8848627-0187-4E64-995D-4EB346292C21}" dt="2023-02-09T20:36:13.855" v="2376" actId="20577"/>
          <ac:spMkLst>
            <pc:docMk/>
            <pc:sldMk cId="291709748" sldId="263"/>
            <ac:spMk id="6" creationId="{7B073BE9-7CB5-F8E0-3598-97226C66841F}"/>
          </ac:spMkLst>
        </pc:spChg>
      </pc:sldChg>
      <pc:sldChg chg="modSp new mod">
        <pc:chgData name="Wawrzyniak, Chloe U." userId="1e6df874-8090-4650-9eab-158c9e9dc5e9" providerId="ADAL" clId="{A8848627-0187-4E64-995D-4EB346292C21}" dt="2023-02-09T18:55:42.779" v="1412" actId="20577"/>
        <pc:sldMkLst>
          <pc:docMk/>
          <pc:sldMk cId="794566304" sldId="269"/>
        </pc:sldMkLst>
        <pc:spChg chg="mod">
          <ac:chgData name="Wawrzyniak, Chloe U." userId="1e6df874-8090-4650-9eab-158c9e9dc5e9" providerId="ADAL" clId="{A8848627-0187-4E64-995D-4EB346292C21}" dt="2023-02-09T18:55:42.779" v="1412" actId="20577"/>
          <ac:spMkLst>
            <pc:docMk/>
            <pc:sldMk cId="794566304" sldId="269"/>
            <ac:spMk id="2" creationId="{3E3608CA-515D-2CA2-7890-8DC328D14189}"/>
          </ac:spMkLst>
        </pc:spChg>
        <pc:spChg chg="mod">
          <ac:chgData name="Wawrzyniak, Chloe U." userId="1e6df874-8090-4650-9eab-158c9e9dc5e9" providerId="ADAL" clId="{A8848627-0187-4E64-995D-4EB346292C21}" dt="2022-12-04T17:23:12.527" v="133" actId="20577"/>
          <ac:spMkLst>
            <pc:docMk/>
            <pc:sldMk cId="794566304" sldId="269"/>
            <ac:spMk id="3" creationId="{5CA8971C-815E-C823-7809-9A889228B58A}"/>
          </ac:spMkLst>
        </pc:spChg>
      </pc:sldChg>
      <pc:sldChg chg="modSp new mod">
        <pc:chgData name="Wawrzyniak, Chloe U." userId="1e6df874-8090-4650-9eab-158c9e9dc5e9" providerId="ADAL" clId="{A8848627-0187-4E64-995D-4EB346292C21}" dt="2023-02-09T18:55:50.918" v="1427" actId="20577"/>
        <pc:sldMkLst>
          <pc:docMk/>
          <pc:sldMk cId="183935970" sldId="270"/>
        </pc:sldMkLst>
        <pc:spChg chg="mod">
          <ac:chgData name="Wawrzyniak, Chloe U." userId="1e6df874-8090-4650-9eab-158c9e9dc5e9" providerId="ADAL" clId="{A8848627-0187-4E64-995D-4EB346292C21}" dt="2022-12-04T17:25:02.006" v="293" actId="6549"/>
          <ac:spMkLst>
            <pc:docMk/>
            <pc:sldMk cId="183935970" sldId="270"/>
            <ac:spMk id="2" creationId="{262374B9-753E-37D2-0E31-CADD6849532F}"/>
          </ac:spMkLst>
        </pc:spChg>
        <pc:spChg chg="mod">
          <ac:chgData name="Wawrzyniak, Chloe U." userId="1e6df874-8090-4650-9eab-158c9e9dc5e9" providerId="ADAL" clId="{A8848627-0187-4E64-995D-4EB346292C21}" dt="2022-12-04T17:23:37.432" v="251" actId="20577"/>
          <ac:spMkLst>
            <pc:docMk/>
            <pc:sldMk cId="183935970" sldId="270"/>
            <ac:spMk id="3" creationId="{49A8C149-E389-9A23-29E6-39520D915D43}"/>
          </ac:spMkLst>
        </pc:spChg>
        <pc:spChg chg="mod">
          <ac:chgData name="Wawrzyniak, Chloe U." userId="1e6df874-8090-4650-9eab-158c9e9dc5e9" providerId="ADAL" clId="{A8848627-0187-4E64-995D-4EB346292C21}" dt="2023-02-09T18:55:50.918" v="1427" actId="20577"/>
          <ac:spMkLst>
            <pc:docMk/>
            <pc:sldMk cId="183935970" sldId="270"/>
            <ac:spMk id="4" creationId="{78094D93-D171-245B-F651-55C01E40E391}"/>
          </ac:spMkLst>
        </pc:spChg>
      </pc:sldChg>
      <pc:sldChg chg="modSp new mod">
        <pc:chgData name="Wawrzyniak, Chloe U." userId="1e6df874-8090-4650-9eab-158c9e9dc5e9" providerId="ADAL" clId="{A8848627-0187-4E64-995D-4EB346292C21}" dt="2022-12-04T17:26:48.801" v="394" actId="20577"/>
        <pc:sldMkLst>
          <pc:docMk/>
          <pc:sldMk cId="1650392988" sldId="271"/>
        </pc:sldMkLst>
        <pc:spChg chg="mod">
          <ac:chgData name="Wawrzyniak, Chloe U." userId="1e6df874-8090-4650-9eab-158c9e9dc5e9" providerId="ADAL" clId="{A8848627-0187-4E64-995D-4EB346292C21}" dt="2022-12-04T17:26:32.606" v="325" actId="20577"/>
          <ac:spMkLst>
            <pc:docMk/>
            <pc:sldMk cId="1650392988" sldId="271"/>
            <ac:spMk id="2" creationId="{042C1B34-6D64-F82D-FA8C-0410ACA7703B}"/>
          </ac:spMkLst>
        </pc:spChg>
        <pc:spChg chg="mod">
          <ac:chgData name="Wawrzyniak, Chloe U." userId="1e6df874-8090-4650-9eab-158c9e9dc5e9" providerId="ADAL" clId="{A8848627-0187-4E64-995D-4EB346292C21}" dt="2022-12-04T17:26:48.801" v="394" actId="20577"/>
          <ac:spMkLst>
            <pc:docMk/>
            <pc:sldMk cId="1650392988" sldId="271"/>
            <ac:spMk id="3" creationId="{E2A33590-AFEE-F47E-FD22-1DCD08699230}"/>
          </ac:spMkLst>
        </pc:spChg>
      </pc:sldChg>
      <pc:sldChg chg="modSp new mod">
        <pc:chgData name="Wawrzyniak, Chloe U." userId="1e6df874-8090-4650-9eab-158c9e9dc5e9" providerId="ADAL" clId="{A8848627-0187-4E64-995D-4EB346292C21}" dt="2022-12-04T17:28:21.455" v="477" actId="20577"/>
        <pc:sldMkLst>
          <pc:docMk/>
          <pc:sldMk cId="797998562" sldId="272"/>
        </pc:sldMkLst>
        <pc:spChg chg="mod">
          <ac:chgData name="Wawrzyniak, Chloe U." userId="1e6df874-8090-4650-9eab-158c9e9dc5e9" providerId="ADAL" clId="{A8848627-0187-4E64-995D-4EB346292C21}" dt="2022-12-04T17:28:03.601" v="426" actId="20577"/>
          <ac:spMkLst>
            <pc:docMk/>
            <pc:sldMk cId="797998562" sldId="272"/>
            <ac:spMk id="2" creationId="{520BAB4B-BBC7-A2C2-AFE3-ACBADB72A6DA}"/>
          </ac:spMkLst>
        </pc:spChg>
        <pc:spChg chg="mod">
          <ac:chgData name="Wawrzyniak, Chloe U." userId="1e6df874-8090-4650-9eab-158c9e9dc5e9" providerId="ADAL" clId="{A8848627-0187-4E64-995D-4EB346292C21}" dt="2022-12-04T17:28:21.455" v="477" actId="20577"/>
          <ac:spMkLst>
            <pc:docMk/>
            <pc:sldMk cId="797998562" sldId="272"/>
            <ac:spMk id="3" creationId="{C9CA8B90-354B-06FC-3C2C-DD6E617DC639}"/>
          </ac:spMkLst>
        </pc:spChg>
      </pc:sldChg>
      <pc:sldChg chg="modSp new mod">
        <pc:chgData name="Wawrzyniak, Chloe U." userId="1e6df874-8090-4650-9eab-158c9e9dc5e9" providerId="ADAL" clId="{A8848627-0187-4E64-995D-4EB346292C21}" dt="2022-12-04T17:29:32.427" v="620" actId="20577"/>
        <pc:sldMkLst>
          <pc:docMk/>
          <pc:sldMk cId="4044460119" sldId="273"/>
        </pc:sldMkLst>
        <pc:spChg chg="mod">
          <ac:chgData name="Wawrzyniak, Chloe U." userId="1e6df874-8090-4650-9eab-158c9e9dc5e9" providerId="ADAL" clId="{A8848627-0187-4E64-995D-4EB346292C21}" dt="2022-12-04T17:28:32.112" v="485" actId="20577"/>
          <ac:spMkLst>
            <pc:docMk/>
            <pc:sldMk cId="4044460119" sldId="273"/>
            <ac:spMk id="2" creationId="{FCC44B46-DCCD-20CB-2529-39B343E2E9D6}"/>
          </ac:spMkLst>
        </pc:spChg>
        <pc:spChg chg="mod">
          <ac:chgData name="Wawrzyniak, Chloe U." userId="1e6df874-8090-4650-9eab-158c9e9dc5e9" providerId="ADAL" clId="{A8848627-0187-4E64-995D-4EB346292C21}" dt="2022-12-04T17:29:32.427" v="620" actId="20577"/>
          <ac:spMkLst>
            <pc:docMk/>
            <pc:sldMk cId="4044460119" sldId="273"/>
            <ac:spMk id="3" creationId="{5280306B-7151-1C1F-EA01-CFF8558024F9}"/>
          </ac:spMkLst>
        </pc:spChg>
      </pc:sldChg>
      <pc:sldChg chg="addSp delSp modSp new mod">
        <pc:chgData name="Wawrzyniak, Chloe U." userId="1e6df874-8090-4650-9eab-158c9e9dc5e9" providerId="ADAL" clId="{A8848627-0187-4E64-995D-4EB346292C21}" dt="2022-12-04T17:40:21.282" v="882" actId="113"/>
        <pc:sldMkLst>
          <pc:docMk/>
          <pc:sldMk cId="2766403850" sldId="274"/>
        </pc:sldMkLst>
        <pc:spChg chg="mod">
          <ac:chgData name="Wawrzyniak, Chloe U." userId="1e6df874-8090-4650-9eab-158c9e9dc5e9" providerId="ADAL" clId="{A8848627-0187-4E64-995D-4EB346292C21}" dt="2022-12-04T17:32:26.813" v="670" actId="20577"/>
          <ac:spMkLst>
            <pc:docMk/>
            <pc:sldMk cId="2766403850" sldId="274"/>
            <ac:spMk id="2" creationId="{865B137B-C6DD-E376-C12A-6BDFFB4A19F6}"/>
          </ac:spMkLst>
        </pc:spChg>
        <pc:spChg chg="mod">
          <ac:chgData name="Wawrzyniak, Chloe U." userId="1e6df874-8090-4650-9eab-158c9e9dc5e9" providerId="ADAL" clId="{A8848627-0187-4E64-995D-4EB346292C21}" dt="2022-12-04T17:40:21.282" v="882" actId="113"/>
          <ac:spMkLst>
            <pc:docMk/>
            <pc:sldMk cId="2766403850" sldId="274"/>
            <ac:spMk id="3" creationId="{4F02016B-38F8-FAF8-2C0F-860B434695E4}"/>
          </ac:spMkLst>
        </pc:spChg>
        <pc:spChg chg="add mod">
          <ac:chgData name="Wawrzyniak, Chloe U." userId="1e6df874-8090-4650-9eab-158c9e9dc5e9" providerId="ADAL" clId="{A8848627-0187-4E64-995D-4EB346292C21}" dt="2022-12-04T17:39:31.395" v="867" actId="1076"/>
          <ac:spMkLst>
            <pc:docMk/>
            <pc:sldMk cId="2766403850" sldId="274"/>
            <ac:spMk id="11" creationId="{F886D168-4610-7639-32C5-22B3317EF44B}"/>
          </ac:spMkLst>
        </pc:spChg>
        <pc:spChg chg="add mod">
          <ac:chgData name="Wawrzyniak, Chloe U." userId="1e6df874-8090-4650-9eab-158c9e9dc5e9" providerId="ADAL" clId="{A8848627-0187-4E64-995D-4EB346292C21}" dt="2022-12-04T17:39:50.968" v="877" actId="20577"/>
          <ac:spMkLst>
            <pc:docMk/>
            <pc:sldMk cId="2766403850" sldId="274"/>
            <ac:spMk id="12" creationId="{9E38C2FF-6825-578A-560A-D703BF089A2C}"/>
          </ac:spMkLst>
        </pc:spChg>
        <pc:spChg chg="add mod">
          <ac:chgData name="Wawrzyniak, Chloe U." userId="1e6df874-8090-4650-9eab-158c9e9dc5e9" providerId="ADAL" clId="{A8848627-0187-4E64-995D-4EB346292C21}" dt="2022-12-04T17:39:53.532" v="879" actId="20577"/>
          <ac:spMkLst>
            <pc:docMk/>
            <pc:sldMk cId="2766403850" sldId="274"/>
            <ac:spMk id="13" creationId="{C9352CEE-47A6-F8DA-9643-957D140311D6}"/>
          </ac:spMkLst>
        </pc:spChg>
        <pc:spChg chg="add mod">
          <ac:chgData name="Wawrzyniak, Chloe U." userId="1e6df874-8090-4650-9eab-158c9e9dc5e9" providerId="ADAL" clId="{A8848627-0187-4E64-995D-4EB346292C21}" dt="2022-12-04T17:39:55.687" v="881" actId="20577"/>
          <ac:spMkLst>
            <pc:docMk/>
            <pc:sldMk cId="2766403850" sldId="274"/>
            <ac:spMk id="14" creationId="{2531110D-3CD4-2FFD-DCD4-725E10FC233E}"/>
          </ac:spMkLst>
        </pc:spChg>
        <pc:picChg chg="add del mod">
          <ac:chgData name="Wawrzyniak, Chloe U." userId="1e6df874-8090-4650-9eab-158c9e9dc5e9" providerId="ADAL" clId="{A8848627-0187-4E64-995D-4EB346292C21}" dt="2022-12-04T17:35:27.158" v="850" actId="478"/>
          <ac:picMkLst>
            <pc:docMk/>
            <pc:sldMk cId="2766403850" sldId="274"/>
            <ac:picMk id="5" creationId="{1CEEDEE9-7554-8449-2FC0-BC561B31D6C0}"/>
          </ac:picMkLst>
        </pc:picChg>
        <pc:picChg chg="add mod">
          <ac:chgData name="Wawrzyniak, Chloe U." userId="1e6df874-8090-4650-9eab-158c9e9dc5e9" providerId="ADAL" clId="{A8848627-0187-4E64-995D-4EB346292C21}" dt="2022-12-04T17:36:05.925" v="861" actId="1076"/>
          <ac:picMkLst>
            <pc:docMk/>
            <pc:sldMk cId="2766403850" sldId="274"/>
            <ac:picMk id="7" creationId="{1D05BBDF-FDB2-BCF7-9692-9635A49FECE8}"/>
          </ac:picMkLst>
        </pc:picChg>
        <pc:picChg chg="add mod">
          <ac:chgData name="Wawrzyniak, Chloe U." userId="1e6df874-8090-4650-9eab-158c9e9dc5e9" providerId="ADAL" clId="{A8848627-0187-4E64-995D-4EB346292C21}" dt="2022-12-04T17:37:38.073" v="862" actId="14826"/>
          <ac:picMkLst>
            <pc:docMk/>
            <pc:sldMk cId="2766403850" sldId="274"/>
            <ac:picMk id="8" creationId="{DF07B176-44F8-5747-3523-5920B968AFFB}"/>
          </ac:picMkLst>
        </pc:picChg>
        <pc:picChg chg="add mod">
          <ac:chgData name="Wawrzyniak, Chloe U." userId="1e6df874-8090-4650-9eab-158c9e9dc5e9" providerId="ADAL" clId="{A8848627-0187-4E64-995D-4EB346292C21}" dt="2022-12-04T17:38:23.425" v="863" actId="14826"/>
          <ac:picMkLst>
            <pc:docMk/>
            <pc:sldMk cId="2766403850" sldId="274"/>
            <ac:picMk id="9" creationId="{8E7795EE-CCD6-C57E-D059-1F5D9F16F3E5}"/>
          </ac:picMkLst>
        </pc:picChg>
        <pc:picChg chg="add mod">
          <ac:chgData name="Wawrzyniak, Chloe U." userId="1e6df874-8090-4650-9eab-158c9e9dc5e9" providerId="ADAL" clId="{A8848627-0187-4E64-995D-4EB346292C21}" dt="2022-12-04T17:39:05.495" v="864" actId="14826"/>
          <ac:picMkLst>
            <pc:docMk/>
            <pc:sldMk cId="2766403850" sldId="274"/>
            <ac:picMk id="10" creationId="{94345019-58D7-517A-5FB1-B83F61ED434E}"/>
          </ac:picMkLst>
        </pc:picChg>
      </pc:sldChg>
      <pc:sldChg chg="addSp delSp modSp new mod modClrScheme chgLayout">
        <pc:chgData name="Wawrzyniak, Chloe U." userId="1e6df874-8090-4650-9eab-158c9e9dc5e9" providerId="ADAL" clId="{A8848627-0187-4E64-995D-4EB346292C21}" dt="2022-12-04T17:41:53.253" v="1096" actId="20577"/>
        <pc:sldMkLst>
          <pc:docMk/>
          <pc:sldMk cId="2280590170" sldId="275"/>
        </pc:sldMkLst>
        <pc:spChg chg="mod ord">
          <ac:chgData name="Wawrzyniak, Chloe U." userId="1e6df874-8090-4650-9eab-158c9e9dc5e9" providerId="ADAL" clId="{A8848627-0187-4E64-995D-4EB346292C21}" dt="2022-12-04T17:40:52.147" v="919" actId="700"/>
          <ac:spMkLst>
            <pc:docMk/>
            <pc:sldMk cId="2280590170" sldId="275"/>
            <ac:spMk id="2" creationId="{569D8437-46CC-2961-8185-0CD7F87545A9}"/>
          </ac:spMkLst>
        </pc:spChg>
        <pc:spChg chg="del mod ord">
          <ac:chgData name="Wawrzyniak, Chloe U." userId="1e6df874-8090-4650-9eab-158c9e9dc5e9" providerId="ADAL" clId="{A8848627-0187-4E64-995D-4EB346292C21}" dt="2022-12-04T17:40:52.147" v="919" actId="700"/>
          <ac:spMkLst>
            <pc:docMk/>
            <pc:sldMk cId="2280590170" sldId="275"/>
            <ac:spMk id="3" creationId="{8488330B-6199-1B89-2E07-FD816E93B111}"/>
          </ac:spMkLst>
        </pc:spChg>
        <pc:spChg chg="add mod ord">
          <ac:chgData name="Wawrzyniak, Chloe U." userId="1e6df874-8090-4650-9eab-158c9e9dc5e9" providerId="ADAL" clId="{A8848627-0187-4E64-995D-4EB346292C21}" dt="2022-12-04T17:41:53.253" v="1096" actId="20577"/>
          <ac:spMkLst>
            <pc:docMk/>
            <pc:sldMk cId="2280590170" sldId="275"/>
            <ac:spMk id="4" creationId="{768380BE-1E4B-DE26-12C6-4BD3E55B7A51}"/>
          </ac:spMkLst>
        </pc:spChg>
        <pc:spChg chg="add del mod ord">
          <ac:chgData name="Wawrzyniak, Chloe U." userId="1e6df874-8090-4650-9eab-158c9e9dc5e9" providerId="ADAL" clId="{A8848627-0187-4E64-995D-4EB346292C21}" dt="2022-12-04T17:41:04.867" v="921" actId="931"/>
          <ac:spMkLst>
            <pc:docMk/>
            <pc:sldMk cId="2280590170" sldId="275"/>
            <ac:spMk id="5" creationId="{2D6BF822-5326-2FE2-ACB0-C2725CD09486}"/>
          </ac:spMkLst>
        </pc:spChg>
        <pc:picChg chg="add mod">
          <ac:chgData name="Wawrzyniak, Chloe U." userId="1e6df874-8090-4650-9eab-158c9e9dc5e9" providerId="ADAL" clId="{A8848627-0187-4E64-995D-4EB346292C21}" dt="2022-12-04T17:41:08.301" v="924" actId="27614"/>
          <ac:picMkLst>
            <pc:docMk/>
            <pc:sldMk cId="2280590170" sldId="275"/>
            <ac:picMk id="7" creationId="{320E7792-917A-498A-E06F-F0169F728AB7}"/>
          </ac:picMkLst>
        </pc:picChg>
      </pc:sldChg>
      <pc:sldChg chg="modSp add mod">
        <pc:chgData name="Wawrzyniak, Chloe U." userId="1e6df874-8090-4650-9eab-158c9e9dc5e9" providerId="ADAL" clId="{A8848627-0187-4E64-995D-4EB346292C21}" dt="2022-12-04T17:42:42.054" v="1256" actId="20577"/>
        <pc:sldMkLst>
          <pc:docMk/>
          <pc:sldMk cId="3184949503" sldId="276"/>
        </pc:sldMkLst>
        <pc:spChg chg="mod">
          <ac:chgData name="Wawrzyniak, Chloe U." userId="1e6df874-8090-4650-9eab-158c9e9dc5e9" providerId="ADAL" clId="{A8848627-0187-4E64-995D-4EB346292C21}" dt="2022-12-04T17:42:42.054" v="1256" actId="20577"/>
          <ac:spMkLst>
            <pc:docMk/>
            <pc:sldMk cId="3184949503" sldId="276"/>
            <ac:spMk id="4" creationId="{768380BE-1E4B-DE26-12C6-4BD3E55B7A51}"/>
          </ac:spMkLst>
        </pc:spChg>
      </pc:sldChg>
      <pc:sldChg chg="modSp add mod">
        <pc:chgData name="Wawrzyniak, Chloe U." userId="1e6df874-8090-4650-9eab-158c9e9dc5e9" providerId="ADAL" clId="{A8848627-0187-4E64-995D-4EB346292C21}" dt="2022-12-04T17:44:58.011" v="1337" actId="20577"/>
        <pc:sldMkLst>
          <pc:docMk/>
          <pc:sldMk cId="3783186063" sldId="277"/>
        </pc:sldMkLst>
        <pc:spChg chg="mod">
          <ac:chgData name="Wawrzyniak, Chloe U." userId="1e6df874-8090-4650-9eab-158c9e9dc5e9" providerId="ADAL" clId="{A8848627-0187-4E64-995D-4EB346292C21}" dt="2022-12-04T17:42:51.549" v="1264" actId="20577"/>
          <ac:spMkLst>
            <pc:docMk/>
            <pc:sldMk cId="3783186063" sldId="277"/>
            <ac:spMk id="2" creationId="{569D8437-46CC-2961-8185-0CD7F87545A9}"/>
          </ac:spMkLst>
        </pc:spChg>
        <pc:spChg chg="mod">
          <ac:chgData name="Wawrzyniak, Chloe U." userId="1e6df874-8090-4650-9eab-158c9e9dc5e9" providerId="ADAL" clId="{A8848627-0187-4E64-995D-4EB346292C21}" dt="2022-12-04T17:44:58.011" v="1337" actId="20577"/>
          <ac:spMkLst>
            <pc:docMk/>
            <pc:sldMk cId="3783186063" sldId="277"/>
            <ac:spMk id="4" creationId="{768380BE-1E4B-DE26-12C6-4BD3E55B7A51}"/>
          </ac:spMkLst>
        </pc:spChg>
      </pc:sldChg>
      <pc:sldChg chg="modSp new mod">
        <pc:chgData name="Wawrzyniak, Chloe U." userId="1e6df874-8090-4650-9eab-158c9e9dc5e9" providerId="ADAL" clId="{A8848627-0187-4E64-995D-4EB346292C21}" dt="2022-12-04T17:45:24.510" v="1381"/>
        <pc:sldMkLst>
          <pc:docMk/>
          <pc:sldMk cId="1016281687" sldId="278"/>
        </pc:sldMkLst>
        <pc:spChg chg="mod">
          <ac:chgData name="Wawrzyniak, Chloe U." userId="1e6df874-8090-4650-9eab-158c9e9dc5e9" providerId="ADAL" clId="{A8848627-0187-4E64-995D-4EB346292C21}" dt="2022-12-04T17:45:07.677" v="1349" actId="20577"/>
          <ac:spMkLst>
            <pc:docMk/>
            <pc:sldMk cId="1016281687" sldId="278"/>
            <ac:spMk id="2" creationId="{45A59F20-FC5C-C0B3-8BE1-03F05C89A7F1}"/>
          </ac:spMkLst>
        </pc:spChg>
        <pc:spChg chg="mod">
          <ac:chgData name="Wawrzyniak, Chloe U." userId="1e6df874-8090-4650-9eab-158c9e9dc5e9" providerId="ADAL" clId="{A8848627-0187-4E64-995D-4EB346292C21}" dt="2022-12-04T17:45:24.510" v="1381"/>
          <ac:spMkLst>
            <pc:docMk/>
            <pc:sldMk cId="1016281687" sldId="278"/>
            <ac:spMk id="3" creationId="{D2F0E23D-BDD2-1882-C42D-F41689C048E1}"/>
          </ac:spMkLst>
        </pc:spChg>
      </pc:sldChg>
      <pc:sldChg chg="modSp new mod">
        <pc:chgData name="Wawrzyniak, Chloe U." userId="1e6df874-8090-4650-9eab-158c9e9dc5e9" providerId="ADAL" clId="{A8848627-0187-4E64-995D-4EB346292C21}" dt="2023-02-09T18:57:03.516" v="1569" actId="113"/>
        <pc:sldMkLst>
          <pc:docMk/>
          <pc:sldMk cId="2702792993" sldId="279"/>
        </pc:sldMkLst>
        <pc:spChg chg="mod">
          <ac:chgData name="Wawrzyniak, Chloe U." userId="1e6df874-8090-4650-9eab-158c9e9dc5e9" providerId="ADAL" clId="{A8848627-0187-4E64-995D-4EB346292C21}" dt="2023-02-09T18:56:44.425" v="1470" actId="20577"/>
          <ac:spMkLst>
            <pc:docMk/>
            <pc:sldMk cId="2702792993" sldId="279"/>
            <ac:spMk id="2" creationId="{0A993029-583F-273A-5FF2-EE1A5561AC28}"/>
          </ac:spMkLst>
        </pc:spChg>
        <pc:spChg chg="mod">
          <ac:chgData name="Wawrzyniak, Chloe U." userId="1e6df874-8090-4650-9eab-158c9e9dc5e9" providerId="ADAL" clId="{A8848627-0187-4E64-995D-4EB346292C21}" dt="2023-02-09T18:57:03.516" v="1569" actId="113"/>
          <ac:spMkLst>
            <pc:docMk/>
            <pc:sldMk cId="2702792993" sldId="279"/>
            <ac:spMk id="3" creationId="{18E9072B-B498-7717-D991-32615EE8B0FF}"/>
          </ac:spMkLst>
        </pc:spChg>
      </pc:sldChg>
      <pc:sldChg chg="addSp delSp modSp new mod">
        <pc:chgData name="Wawrzyniak, Chloe U." userId="1e6df874-8090-4650-9eab-158c9e9dc5e9" providerId="ADAL" clId="{A8848627-0187-4E64-995D-4EB346292C21}" dt="2023-02-09T20:45:26.767" v="2603" actId="27636"/>
        <pc:sldMkLst>
          <pc:docMk/>
          <pc:sldMk cId="3738437107" sldId="280"/>
        </pc:sldMkLst>
        <pc:spChg chg="mod">
          <ac:chgData name="Wawrzyniak, Chloe U." userId="1e6df874-8090-4650-9eab-158c9e9dc5e9" providerId="ADAL" clId="{A8848627-0187-4E64-995D-4EB346292C21}" dt="2023-02-09T20:38:44.598" v="2414" actId="20577"/>
          <ac:spMkLst>
            <pc:docMk/>
            <pc:sldMk cId="3738437107" sldId="280"/>
            <ac:spMk id="2" creationId="{B44CD21C-1676-B915-F06D-1103BEEE77D6}"/>
          </ac:spMkLst>
        </pc:spChg>
        <pc:spChg chg="mod">
          <ac:chgData name="Wawrzyniak, Chloe U." userId="1e6df874-8090-4650-9eab-158c9e9dc5e9" providerId="ADAL" clId="{A8848627-0187-4E64-995D-4EB346292C21}" dt="2023-02-09T20:39:12.516" v="2560" actId="14100"/>
          <ac:spMkLst>
            <pc:docMk/>
            <pc:sldMk cId="3738437107" sldId="280"/>
            <ac:spMk id="3" creationId="{DAB4F5A0-D15A-9F3C-237B-06FAA7C37EA8}"/>
          </ac:spMkLst>
        </pc:spChg>
        <pc:spChg chg="add mod">
          <ac:chgData name="Wawrzyniak, Chloe U." userId="1e6df874-8090-4650-9eab-158c9e9dc5e9" providerId="ADAL" clId="{A8848627-0187-4E64-995D-4EB346292C21}" dt="2023-02-09T20:41:10.625" v="2586" actId="27636"/>
          <ac:spMkLst>
            <pc:docMk/>
            <pc:sldMk cId="3738437107" sldId="280"/>
            <ac:spMk id="4" creationId="{E3F6E3A5-717E-5F3D-505C-1CD78D67415F}"/>
          </ac:spMkLst>
        </pc:spChg>
        <pc:spChg chg="add mod">
          <ac:chgData name="Wawrzyniak, Chloe U." userId="1e6df874-8090-4650-9eab-158c9e9dc5e9" providerId="ADAL" clId="{A8848627-0187-4E64-995D-4EB346292C21}" dt="2023-02-09T20:45:26.767" v="2603" actId="27636"/>
          <ac:spMkLst>
            <pc:docMk/>
            <pc:sldMk cId="3738437107" sldId="280"/>
            <ac:spMk id="5" creationId="{58A5DB28-6C36-6CD9-97CC-F8F8B5919687}"/>
          </ac:spMkLst>
        </pc:spChg>
        <pc:spChg chg="add del">
          <ac:chgData name="Wawrzyniak, Chloe U." userId="1e6df874-8090-4650-9eab-158c9e9dc5e9" providerId="ADAL" clId="{A8848627-0187-4E64-995D-4EB346292C21}" dt="2023-02-09T20:42:25.688" v="2591" actId="22"/>
          <ac:spMkLst>
            <pc:docMk/>
            <pc:sldMk cId="3738437107" sldId="280"/>
            <ac:spMk id="7" creationId="{811D7977-662A-6EAD-8D5F-08CF479C62F6}"/>
          </ac:spMkLst>
        </pc:spChg>
      </pc:sldChg>
      <pc:sldChg chg="add">
        <pc:chgData name="Wawrzyniak, Chloe U." userId="1e6df874-8090-4650-9eab-158c9e9dc5e9" providerId="ADAL" clId="{A8848627-0187-4E64-995D-4EB346292C21}" dt="2023-02-10T12:53:08.953" v="2604"/>
        <pc:sldMkLst>
          <pc:docMk/>
          <pc:sldMk cId="3970714159" sldId="281"/>
        </pc:sldMkLst>
      </pc:sldChg>
      <pc:sldChg chg="add">
        <pc:chgData name="Wawrzyniak, Chloe U." userId="1e6df874-8090-4650-9eab-158c9e9dc5e9" providerId="ADAL" clId="{A8848627-0187-4E64-995D-4EB346292C21}" dt="2023-02-10T12:53:08.953" v="2604"/>
        <pc:sldMkLst>
          <pc:docMk/>
          <pc:sldMk cId="967854053" sldId="28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EA2FFA-9519-E947-A77B-3629CB771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54394-0A55-9E4B-9093-4E3BE26D1CC3}" type="datetimeFigureOut">
              <a:rPr lang="en-US" smtClean="0">
                <a:latin typeface="Helvetica" pitchFamily="2" charset="0"/>
              </a:rPr>
              <a:pPr/>
              <a:t>6/7/2023</a:t>
            </a:fld>
            <a:endParaRPr lang="en-US" dirty="0">
              <a:latin typeface="Helvetica" pitchFamily="2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BA114-198C-2A45-8320-BA9851F6A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department / title name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5C6B9B-694E-564C-ACDD-2B9AA1B3F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D757754-485B-A54B-B778-34B895C82AC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22" y="0"/>
            <a:ext cx="12193471" cy="6858000"/>
          </a:xfrm>
          <a:prstGeom prst="rect">
            <a:avLst/>
          </a:prstGeom>
        </p:spPr>
      </p:pic>
      <p:sp>
        <p:nvSpPr>
          <p:cNvPr id="6" name="Title Placeholder 12">
            <a:extLst>
              <a:ext uri="{FF2B5EF4-FFF2-40B4-BE49-F238E27FC236}">
                <a16:creationId xmlns:a16="http://schemas.microsoft.com/office/drawing/2014/main" id="{6E5775B4-F0E7-4A48-BF5D-AF263FA2D60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7014" y="592266"/>
            <a:ext cx="10515600" cy="44248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9B9DD850-EB65-E74F-922F-F4E9D2D6B8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100" y="5059446"/>
            <a:ext cx="9376067" cy="804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51906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C2608-EBCA-CD43-998A-13A8FDB5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6/7/2023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42C9E-A648-8948-B2CE-DAE4F9E99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90DC5-CC32-C048-B807-7FB3B1AB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734DBAE-BB9B-FD48-B664-5EB48F2D27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7A233D3F-0958-F94B-9E02-539A512A0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7952" y="1324950"/>
            <a:ext cx="10218201" cy="44753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0407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C2608-EBCA-CD43-998A-13A8FDB5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6/7/2023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42C9E-A648-8948-B2CE-DAE4F9E99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90DC5-CC32-C048-B807-7FB3B1AB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734DBAE-BB9B-FD48-B664-5EB48F2D27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7A233D3F-0958-F94B-9E02-539A512A0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7952" y="1324951"/>
            <a:ext cx="10218201" cy="21040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4B4E966E-9182-084D-80B5-B92D86963622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357952" y="3538331"/>
            <a:ext cx="10218201" cy="22619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0E7D527-8190-E64C-BEDC-A9475A4B4D71}"/>
              </a:ext>
            </a:extLst>
          </p:cNvPr>
          <p:cNvCxnSpPr>
            <a:cxnSpLocks/>
          </p:cNvCxnSpPr>
          <p:nvPr userDrawn="1"/>
        </p:nvCxnSpPr>
        <p:spPr>
          <a:xfrm>
            <a:off x="1357952" y="3478102"/>
            <a:ext cx="10218201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7434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F2739CD-353B-494F-9F24-C779DF0FC26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06" y="10044"/>
            <a:ext cx="12185294" cy="68534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DA1A315-6C17-0B47-8B21-CEA03B2452F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14402" y="511114"/>
            <a:ext cx="4735772" cy="287694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transition </a:t>
            </a:r>
            <a:br>
              <a:rPr lang="en-US" dirty="0"/>
            </a:br>
            <a:r>
              <a:rPr lang="en-US" dirty="0"/>
              <a:t>slide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2A30D9-14CB-694B-8997-602B06B7E4B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14402" y="3898367"/>
            <a:ext cx="4735772" cy="156905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1">
                    <a:lumMod val="75000"/>
                  </a:schemeClr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Click to edit transition </a:t>
            </a:r>
            <a:br>
              <a:rPr lang="en-US" dirty="0"/>
            </a:br>
            <a:r>
              <a:rPr lang="en-US" dirty="0"/>
              <a:t>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812FB7-6D54-AC4D-83AE-3BD293BC6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6/7/2023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3D7F5E-0CCF-9847-A64A-8EEA223F78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B6D915-7298-9442-B8B6-23BFF06BA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8E84A9A-FCC3-2743-AF0D-8FB8A22F13B9}"/>
              </a:ext>
            </a:extLst>
          </p:cNvPr>
          <p:cNvCxnSpPr/>
          <p:nvPr userDrawn="1"/>
        </p:nvCxnSpPr>
        <p:spPr>
          <a:xfrm>
            <a:off x="2900149" y="3637129"/>
            <a:ext cx="777923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1838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C4C029-675D-7A44-A487-3FF32FE84E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03360" y="1362654"/>
            <a:ext cx="5104263" cy="428751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b="0" i="0">
                <a:solidFill>
                  <a:schemeClr val="tx1"/>
                </a:solidFill>
                <a:latin typeface="Helvetica" pitchFamily="2" charset="0"/>
              </a:defRPr>
            </a:lvl2pPr>
            <a:lvl3pPr>
              <a:defRPr b="0" i="0">
                <a:solidFill>
                  <a:schemeClr val="tx1"/>
                </a:solidFill>
                <a:latin typeface="Helvetica" pitchFamily="2" charset="0"/>
              </a:defRPr>
            </a:lvl3pPr>
            <a:lvl4pPr>
              <a:defRPr b="0" i="0">
                <a:solidFill>
                  <a:schemeClr val="tx1"/>
                </a:solidFill>
                <a:latin typeface="Helvetica" pitchFamily="2" charset="0"/>
              </a:defRPr>
            </a:lvl4pPr>
            <a:lvl5pPr>
              <a:defRPr b="0" i="0">
                <a:solidFill>
                  <a:schemeClr val="tx1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A5E1BC-F6A3-EA4E-B3E5-A565CACB97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37278" y="1362653"/>
            <a:ext cx="5213897" cy="4287519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b="0" i="0">
                <a:solidFill>
                  <a:schemeClr val="tx1"/>
                </a:solidFill>
                <a:latin typeface="Helvetica" pitchFamily="2" charset="0"/>
              </a:defRPr>
            </a:lvl2pPr>
            <a:lvl3pPr>
              <a:defRPr b="0" i="0">
                <a:solidFill>
                  <a:schemeClr val="tx1"/>
                </a:solidFill>
                <a:latin typeface="Helvetica" pitchFamily="2" charset="0"/>
              </a:defRPr>
            </a:lvl3pPr>
            <a:lvl4pPr>
              <a:defRPr b="0" i="0">
                <a:solidFill>
                  <a:schemeClr val="tx1"/>
                </a:solidFill>
                <a:latin typeface="Helvetica" pitchFamily="2" charset="0"/>
              </a:defRPr>
            </a:lvl4pPr>
            <a:lvl5pPr>
              <a:defRPr b="0" i="0">
                <a:solidFill>
                  <a:schemeClr val="tx1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7EFA3F-52C7-CF4A-A535-1FCECBD14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6/7/2023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EF4374-907D-774A-B180-B77D54835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A5CA39-6D57-0F49-BF1E-80F239C0E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E253A57B-4282-1B44-AADF-EEC2F031F5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3916918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7536C5-7AE9-514B-86BE-D8C6A4B253E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188863" y="1322797"/>
            <a:ext cx="5466325" cy="437514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/>
            </a:lvl1pPr>
            <a:lvl2pPr>
              <a:defRPr sz="2400" b="0" i="0">
                <a:latin typeface="Helvetica" pitchFamily="2" charset="0"/>
              </a:defRPr>
            </a:lvl2pPr>
            <a:lvl3pPr>
              <a:defRPr sz="2000" b="0" i="0">
                <a:latin typeface="Helvetica" pitchFamily="2" charset="0"/>
              </a:defRPr>
            </a:lvl3pPr>
            <a:lvl4pPr>
              <a:defRPr sz="1800" b="0" i="0">
                <a:latin typeface="Helvetica" pitchFamily="2" charset="0"/>
              </a:defRPr>
            </a:lvl4pPr>
            <a:lvl5pPr>
              <a:defRPr sz="1800" b="0" i="0">
                <a:latin typeface="Helvetica" pitchFamily="2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ADD PHOTO/Graphic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B5DD81-E099-1941-8E8F-13B5792E7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6/7/2023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E51C2-51D1-2844-8B92-1AB1C256B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1CC5F9-6DC8-594D-8441-39AD7AEAC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ECD17435-89D2-1F4E-A337-D4EF05657D56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220774" y="1322797"/>
            <a:ext cx="4803623" cy="4375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b="0" i="0" cap="none" baseline="0">
                <a:solidFill>
                  <a:srgbClr val="0033A0"/>
                </a:solidFill>
                <a:latin typeface="Georgia" panose="02040502050405020303" pitchFamily="18" charset="0"/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Georgia" panose="02040502050405020303" pitchFamily="18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Georgia" panose="02040502050405020303" pitchFamily="18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Georgia" panose="02040502050405020303" pitchFamily="18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Georgia" panose="02040502050405020303" pitchFamily="18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78C06CC2-3B19-CD43-9048-86377FCDC8E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285028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B5DD81-E099-1941-8E8F-13B5792E7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6/7/2023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E51C2-51D1-2844-8B92-1AB1C256B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1CC5F9-6DC8-594D-8441-39AD7AEAC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D3283B63-1EA6-2245-9DAF-A3393D2DA29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18442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3C27E90-5757-B245-A791-7CA09E1963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193471" cy="685800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B62C740-F8C1-FF46-8CA9-BD5F4BF0A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6/7/2023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1E1F79D-61BE-A741-9261-0739EE055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9ACF0-3D9F-FB45-A2F7-2DEB25642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503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975A66-0C4D-E74B-A752-506B36EEDE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317707" y="6183318"/>
            <a:ext cx="9331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7DE54394-0A55-9E4B-9093-4E3BE26D1CC3}" type="datetimeFigureOut">
              <a:rPr lang="en-US" smtClean="0">
                <a:latin typeface="Helvetica" pitchFamily="2" charset="0"/>
              </a:rPr>
              <a:pPr/>
              <a:t>6/7/2023</a:t>
            </a:fld>
            <a:endParaRPr lang="en-US" dirty="0">
              <a:latin typeface="Helvetica" pitchFamily="2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E37071-1953-F449-9911-5C43C3CE9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57100" y="6183318"/>
            <a:ext cx="73766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 baseline="0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Add department / title name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04E634-0D26-394D-BB12-B982CDF637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0622" y="6183318"/>
            <a:ext cx="460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 baseline="0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fld id="{8A16B8CB-D56F-2744-807F-154426EF1DF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Placeholder 12">
            <a:extLst>
              <a:ext uri="{FF2B5EF4-FFF2-40B4-BE49-F238E27FC236}">
                <a16:creationId xmlns:a16="http://schemas.microsoft.com/office/drawing/2014/main" id="{F49C8A26-9D16-E04A-980E-5DD0108FD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460" y="585442"/>
            <a:ext cx="10515600" cy="44248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5DF2674-7339-C84F-B2D7-B4544D96B62B}"/>
              </a:ext>
            </a:extLst>
          </p:cNvPr>
          <p:cNvCxnSpPr/>
          <p:nvPr userDrawn="1"/>
        </p:nvCxnSpPr>
        <p:spPr>
          <a:xfrm>
            <a:off x="11250866" y="6183318"/>
            <a:ext cx="0" cy="36512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CF36C05F-ED3A-A549-A054-FE05176230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18461" y="5127686"/>
            <a:ext cx="10494626" cy="804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88339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49" r:id="rId4"/>
    <p:sldLayoutId id="2147483652" r:id="rId5"/>
    <p:sldLayoutId id="2147483656" r:id="rId6"/>
    <p:sldLayoutId id="2147483660" r:id="rId7"/>
    <p:sldLayoutId id="2147483659" r:id="rId8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000" b="0" i="0" kern="1200" cap="none" baseline="0">
          <a:solidFill>
            <a:schemeClr val="bg1"/>
          </a:solidFill>
          <a:latin typeface="Georgia" panose="02040502050405020303" pitchFamily="18" charset="0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ct val="90000"/>
        </a:lnSpc>
        <a:spcBef>
          <a:spcPts val="1000"/>
        </a:spcBef>
        <a:buFontTx/>
        <a:buNone/>
        <a:defRPr sz="2400" b="0" i="0" kern="1200" cap="none" baseline="0">
          <a:solidFill>
            <a:schemeClr val="bg1">
              <a:lumMod val="75000"/>
            </a:schemeClr>
          </a:solidFill>
          <a:latin typeface="Georgia" panose="02040502050405020303" pitchFamily="18" charset="0"/>
          <a:ea typeface="+mn-ea"/>
          <a:cs typeface="+mn-cs"/>
        </a:defRPr>
      </a:lvl1pPr>
      <a:lvl2pPr marL="457189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2400" kern="1200">
          <a:solidFill>
            <a:schemeClr val="bg2"/>
          </a:solidFill>
          <a:latin typeface="+mn-lt"/>
          <a:ea typeface="+mn-ea"/>
          <a:cs typeface="+mn-cs"/>
        </a:defRPr>
      </a:lvl2pPr>
      <a:lvl3pPr marL="914377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2000" kern="1200">
          <a:solidFill>
            <a:schemeClr val="bg2"/>
          </a:solidFill>
          <a:latin typeface="+mn-lt"/>
          <a:ea typeface="+mn-ea"/>
          <a:cs typeface="+mn-cs"/>
        </a:defRPr>
      </a:lvl3pPr>
      <a:lvl4pPr marL="1371566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4pPr>
      <a:lvl5pPr marL="1828754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D6583B-7ABB-D649-9A16-A4E06519CF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014" y="592266"/>
            <a:ext cx="5230435" cy="4424856"/>
          </a:xfrm>
        </p:spPr>
        <p:txBody>
          <a:bodyPr/>
          <a:lstStyle/>
          <a:p>
            <a:r>
              <a:rPr lang="en-US" dirty="0"/>
              <a:t>Linear Functions – Slope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A10A7D-1E10-7946-97B3-1BB9616780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100" y="5059446"/>
            <a:ext cx="5217349" cy="80459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Dr. Chloe Urbanski Wawrzyniak</a:t>
            </a:r>
          </a:p>
          <a:p>
            <a:r>
              <a:rPr lang="en-US" dirty="0"/>
              <a:t>ChloeUWawrzyniak@uky.edu</a:t>
            </a:r>
          </a:p>
        </p:txBody>
      </p:sp>
    </p:spTree>
    <p:extLst>
      <p:ext uri="{BB962C8B-B14F-4D97-AF65-F5344CB8AC3E}">
        <p14:creationId xmlns:p14="http://schemas.microsoft.com/office/powerpoint/2010/main" val="10812564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262374B9-753E-37D2-0E31-CADD6849532F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7−4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−1−3</m:t>
                          </m:r>
                        </m:den>
                      </m:f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−4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262374B9-753E-37D2-0E31-CADD6849532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A8C149-E389-9A23-29E6-39520D915D4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A student’s work for the previous question is to the left. What mistake did they make?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8094D93-D171-245B-F651-55C01E40E3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(short-answer)</a:t>
            </a:r>
          </a:p>
        </p:txBody>
      </p:sp>
    </p:spTree>
    <p:extLst>
      <p:ext uri="{BB962C8B-B14F-4D97-AF65-F5344CB8AC3E}">
        <p14:creationId xmlns:p14="http://schemas.microsoft.com/office/powerpoint/2010/main" val="1839359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58F6807-CE68-339A-76D0-521E684A644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Compute the slope of the line in the graph to the right.</a:t>
            </a:r>
          </a:p>
          <a:p>
            <a:r>
              <a:rPr lang="en-US" dirty="0"/>
              <a:t>Hint: pick any two points on the line.</a:t>
            </a:r>
          </a:p>
        </p:txBody>
      </p:sp>
      <p:pic>
        <p:nvPicPr>
          <p:cNvPr id="11" name="Content Placeholder 10" descr="A graph of a line&#10;&#10;Description automatically generated with low confidence">
            <a:extLst>
              <a:ext uri="{FF2B5EF4-FFF2-40B4-BE49-F238E27FC236}">
                <a16:creationId xmlns:a16="http://schemas.microsoft.com/office/drawing/2014/main" id="{BFAAC9E5-C6D5-BD26-535D-6F52F9CEE34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000081" y="1362075"/>
            <a:ext cx="4287838" cy="4287838"/>
          </a:xfr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5FC54850-1044-65C3-9EDB-1C4EF8F5AD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(numeric)</a:t>
            </a:r>
          </a:p>
        </p:txBody>
      </p:sp>
    </p:spTree>
    <p:extLst>
      <p:ext uri="{BB962C8B-B14F-4D97-AF65-F5344CB8AC3E}">
        <p14:creationId xmlns:p14="http://schemas.microsoft.com/office/powerpoint/2010/main" val="10034925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39AAC-944C-79B2-3D99-E0A2531CC8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Work on the desmos worksheet. Submit the last slide to Canvas for a grade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274C70-D925-79F1-F475-8256C48375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2" y="3898366"/>
            <a:ext cx="4735772" cy="1885745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If you finish early: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Work on upcoming homework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Work on upcoming preview assignments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Study for upcoming quizzes</a:t>
            </a:r>
          </a:p>
        </p:txBody>
      </p:sp>
    </p:spTree>
    <p:extLst>
      <p:ext uri="{BB962C8B-B14F-4D97-AF65-F5344CB8AC3E}">
        <p14:creationId xmlns:p14="http://schemas.microsoft.com/office/powerpoint/2010/main" val="3269156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D3EAA4-CBDD-B624-D427-F8EFFC92AEF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DA83CDB-5284-852B-8BE4-FEF0DA164A9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Office Hours:</a:t>
            </a:r>
          </a:p>
          <a:p>
            <a:r>
              <a:rPr lang="en-US" dirty="0"/>
              <a:t>Patterson Office Tower (POT) 703</a:t>
            </a:r>
          </a:p>
          <a:p>
            <a:endParaRPr lang="en-US" dirty="0"/>
          </a:p>
          <a:p>
            <a:r>
              <a:rPr lang="en-US" dirty="0"/>
              <a:t>Email: ChloeUWawrzyniak@uky.edu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F90F96-117E-9E40-8068-B7D18CB44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Announcements</a:t>
            </a:r>
          </a:p>
        </p:txBody>
      </p:sp>
    </p:spTree>
    <p:extLst>
      <p:ext uri="{BB962C8B-B14F-4D97-AF65-F5344CB8AC3E}">
        <p14:creationId xmlns:p14="http://schemas.microsoft.com/office/powerpoint/2010/main" val="11036005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50B8A-BEB8-8EC7-96D6-EFDEAF2BFF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Warm-up Questions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AFBBD3F-8314-B5D0-AFB7-07B9117B24E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457200" indent="-457200">
                  <a:buAutoNum type="arabicPeriod"/>
                </a:pPr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dirty="0"/>
                  <a:t> is given below. What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(−2)</m:t>
                    </m:r>
                  </m:oMath>
                </a14:m>
                <a:r>
                  <a:rPr lang="en-US" dirty="0"/>
                  <a:t>?</a:t>
                </a: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𝑝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+1        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&gt;3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5       −2&lt;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≤3</m:t>
                              </m:r>
                            </m:e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−1        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≤−2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dirty="0"/>
              </a:p>
              <a:p>
                <a:pPr marL="457200" indent="-457200">
                  <a:buFont typeface="+mj-lt"/>
                  <a:buAutoNum type="arabicPeriod" startAt="2"/>
                </a:pPr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dirty="0"/>
                  <a:t> is given in the table to the right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given above. What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e>
                        </m:d>
                      </m:e>
                    </m:d>
                  </m:oMath>
                </a14:m>
                <a:r>
                  <a:rPr lang="en-US" dirty="0"/>
                  <a:t>?</a:t>
                </a:r>
              </a:p>
              <a:p>
                <a:pPr marL="457200" indent="-457200">
                  <a:buAutoNum type="arabicPeriod" startAt="2"/>
                </a:pPr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=3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+2</m:t>
                    </m:r>
                  </m:oMath>
                </a14:m>
                <a:r>
                  <a:rPr lang="en-US" dirty="0"/>
                  <a:t>. What is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AFBBD3F-8314-B5D0-AFB7-07B9117B24E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83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" name="Table 4">
                <a:extLst>
                  <a:ext uri="{FF2B5EF4-FFF2-40B4-BE49-F238E27FC236}">
                    <a16:creationId xmlns:a16="http://schemas.microsoft.com/office/drawing/2014/main" id="{9CB6AF2C-BCF6-017C-00C3-BE0695B3CF6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48661535"/>
                  </p:ext>
                </p:extLst>
              </p:nvPr>
            </p:nvGraphicFramePr>
            <p:xfrm>
              <a:off x="7818783" y="3489370"/>
              <a:ext cx="3401391" cy="222504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1709530">
                      <a:extLst>
                        <a:ext uri="{9D8B030D-6E8A-4147-A177-3AD203B41FA5}">
                          <a16:colId xmlns:a16="http://schemas.microsoft.com/office/drawing/2014/main" val="1636389860"/>
                        </a:ext>
                      </a:extLst>
                    </a:gridCol>
                    <a:gridCol w="1691861">
                      <a:extLst>
                        <a:ext uri="{9D8B030D-6E8A-4147-A177-3AD203B41FA5}">
                          <a16:colId xmlns:a16="http://schemas.microsoft.com/office/drawing/2014/main" val="436022189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00238462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1732073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10703055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272669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76864982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54140893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4" name="Table 4">
                <a:extLst>
                  <a:ext uri="{FF2B5EF4-FFF2-40B4-BE49-F238E27FC236}">
                    <a16:creationId xmlns:a16="http://schemas.microsoft.com/office/drawing/2014/main" id="{9CB6AF2C-BCF6-017C-00C3-BE0695B3CF6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48661535"/>
                  </p:ext>
                </p:extLst>
              </p:nvPr>
            </p:nvGraphicFramePr>
            <p:xfrm>
              <a:off x="7818783" y="3489370"/>
              <a:ext cx="3401391" cy="222504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1709530">
                      <a:extLst>
                        <a:ext uri="{9D8B030D-6E8A-4147-A177-3AD203B41FA5}">
                          <a16:colId xmlns:a16="http://schemas.microsoft.com/office/drawing/2014/main" val="1636389860"/>
                        </a:ext>
                      </a:extLst>
                    </a:gridCol>
                    <a:gridCol w="1691861">
                      <a:extLst>
                        <a:ext uri="{9D8B030D-6E8A-4147-A177-3AD203B41FA5}">
                          <a16:colId xmlns:a16="http://schemas.microsoft.com/office/drawing/2014/main" val="436022189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56" t="-1639" r="-99644" b="-5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1439" t="-1639" r="-719" b="-5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0238462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56" t="-101639" r="-99644" b="-4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1439" t="-101639" r="-719" b="-4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732073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56" t="-201639" r="-99644" b="-3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1439" t="-201639" r="-719" b="-3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0703055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56" t="-301639" r="-99644" b="-2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1439" t="-301639" r="-719" b="-2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72669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56" t="-401639" r="-99644" b="-1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1439" t="-401639" r="-719" b="-1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6864982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56" t="-501639" r="-99644" b="-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1439" t="-501639" r="-719" b="-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54140893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2428635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58A742-03EB-BBFA-4517-C00AA32A97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Warm-up Question (numeric)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9320266-B6AA-C9C2-0DCB-4686CD186F9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457200" indent="-457200">
                  <a:buAutoNum type="arabicPeriod"/>
                </a:pPr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dirty="0"/>
                  <a:t> is given below. What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(−2)</m:t>
                    </m:r>
                  </m:oMath>
                </a14:m>
                <a:r>
                  <a:rPr lang="en-US" dirty="0"/>
                  <a:t>?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𝑝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+1        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&gt;3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5       −2&lt;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≤3</m:t>
                              </m:r>
                            </m:e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−1        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≤−2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9320266-B6AA-C9C2-0DCB-4686CD186F9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83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85054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58A742-03EB-BBFA-4517-C00AA32A97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Warm-up Question (numeric)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9320266-B6AA-C9C2-0DCB-4686CD186F9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𝑝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+1        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&gt;3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5       −2&lt;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≤3</m:t>
                              </m:r>
                            </m:e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−1        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≤−2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dirty="0"/>
              </a:p>
              <a:p>
                <a:r>
                  <a:rPr lang="en-US" dirty="0"/>
                  <a:t>2. 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dirty="0"/>
                  <a:t> is given in the table below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given above. What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e>
                        </m:d>
                      </m:e>
                    </m:d>
                  </m:oMath>
                </a14:m>
                <a:r>
                  <a:rPr lang="en-US" dirty="0"/>
                  <a:t>?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9320266-B6AA-C9C2-0DCB-4686CD186F9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" name="Table 4">
                <a:extLst>
                  <a:ext uri="{FF2B5EF4-FFF2-40B4-BE49-F238E27FC236}">
                    <a16:creationId xmlns:a16="http://schemas.microsoft.com/office/drawing/2014/main" id="{AC74868D-9880-131D-379C-CDB403D0972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85178112"/>
                  </p:ext>
                </p:extLst>
              </p:nvPr>
            </p:nvGraphicFramePr>
            <p:xfrm>
              <a:off x="7818783" y="3489370"/>
              <a:ext cx="3401391" cy="222504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1709530">
                      <a:extLst>
                        <a:ext uri="{9D8B030D-6E8A-4147-A177-3AD203B41FA5}">
                          <a16:colId xmlns:a16="http://schemas.microsoft.com/office/drawing/2014/main" val="1636389860"/>
                        </a:ext>
                      </a:extLst>
                    </a:gridCol>
                    <a:gridCol w="1691861">
                      <a:extLst>
                        <a:ext uri="{9D8B030D-6E8A-4147-A177-3AD203B41FA5}">
                          <a16:colId xmlns:a16="http://schemas.microsoft.com/office/drawing/2014/main" val="436022189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00238462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1732073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10703055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272669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76864982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54140893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4" name="Table 4">
                <a:extLst>
                  <a:ext uri="{FF2B5EF4-FFF2-40B4-BE49-F238E27FC236}">
                    <a16:creationId xmlns:a16="http://schemas.microsoft.com/office/drawing/2014/main" id="{AC74868D-9880-131D-379C-CDB403D0972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85178112"/>
                  </p:ext>
                </p:extLst>
              </p:nvPr>
            </p:nvGraphicFramePr>
            <p:xfrm>
              <a:off x="7818783" y="3489370"/>
              <a:ext cx="3401391" cy="222504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1709530">
                      <a:extLst>
                        <a:ext uri="{9D8B030D-6E8A-4147-A177-3AD203B41FA5}">
                          <a16:colId xmlns:a16="http://schemas.microsoft.com/office/drawing/2014/main" val="1636389860"/>
                        </a:ext>
                      </a:extLst>
                    </a:gridCol>
                    <a:gridCol w="1691861">
                      <a:extLst>
                        <a:ext uri="{9D8B030D-6E8A-4147-A177-3AD203B41FA5}">
                          <a16:colId xmlns:a16="http://schemas.microsoft.com/office/drawing/2014/main" val="436022189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56" t="-1639" r="-99644" b="-5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1439" t="-1639" r="-719" b="-5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0238462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56" t="-101639" r="-99644" b="-4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1439" t="-101639" r="-719" b="-4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732073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56" t="-201639" r="-99644" b="-3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1439" t="-201639" r="-719" b="-3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0703055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56" t="-301639" r="-99644" b="-2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1439" t="-301639" r="-719" b="-2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72669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56" t="-401639" r="-99644" b="-1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1439" t="-401639" r="-719" b="-1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6864982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56" t="-501639" r="-99644" b="-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1439" t="-501639" r="-719" b="-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54140893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6606121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F1BBD9-2941-6827-8D65-94DE19637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Warm-up Question (short-answer)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E4ABAB0-7122-4A10-55DC-CABEF429534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3. 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=3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+2</m:t>
                    </m:r>
                  </m:oMath>
                </a14:m>
                <a:r>
                  <a:rPr lang="en-US" dirty="0"/>
                  <a:t>. What is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?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E4ABAB0-7122-4A10-55DC-CABEF429534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193249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C74031-E3FD-F2D4-28AC-4A2CF273B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Computing Slope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A5D3BF9-AE5C-B521-3E07-FBC9A1A02AE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The slope of the line between the points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A5D3BF9-AE5C-B521-3E07-FBC9A1A02AE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731220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E412A-8094-2527-2B31-B0C5804E8D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D57F5BF-A184-0FC9-278A-942E5FC3108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Compute the slope of the line between the points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(0,5)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(3,−4)</m:t>
                    </m:r>
                  </m:oMath>
                </a14:m>
                <a:r>
                  <a:rPr lang="en-US" dirty="0"/>
                  <a:t>.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What if we flip the order?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D57F5BF-A184-0FC9-278A-942E5FC3108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969911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3608CA-515D-2CA2-7890-8DC328D141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(numeric)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CA8971C-815E-C823-7809-9A889228B58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Compute the slope of the line between the points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(3,7)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(−1,4)</m:t>
                    </m:r>
                  </m:oMath>
                </a14:m>
                <a:r>
                  <a:rPr lang="en-US" dirty="0"/>
                  <a:t>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CA8971C-815E-C823-7809-9A889228B58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945663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K Brand Color Set">
      <a:dk1>
        <a:srgbClr val="0033A0"/>
      </a:dk1>
      <a:lt1>
        <a:srgbClr val="FFFFFF"/>
      </a:lt1>
      <a:dk2>
        <a:srgbClr val="1B365D"/>
      </a:dk2>
      <a:lt2>
        <a:srgbClr val="DCDDDE"/>
      </a:lt2>
      <a:accent1>
        <a:srgbClr val="1E8AFF"/>
      </a:accent1>
      <a:accent2>
        <a:srgbClr val="FFA360"/>
      </a:accent2>
      <a:accent3>
        <a:srgbClr val="4CBCC0"/>
      </a:accent3>
      <a:accent4>
        <a:srgbClr val="FFC000"/>
      </a:accent4>
      <a:accent5>
        <a:srgbClr val="B1C9E8"/>
      </a:accent5>
      <a:accent6>
        <a:srgbClr val="D6D2C3"/>
      </a:accent6>
      <a:hlink>
        <a:srgbClr val="0C3AA7"/>
      </a:hlink>
      <a:folHlink>
        <a:srgbClr val="22477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K classic power point template" id="{6881C06C-4D95-1D4A-A2F3-8166356390FD}" vid="{24135B83-751D-EC43-AADD-F84AB8CE5DF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UK classic powerpoint template 16x9 - Copy</Template>
  <TotalTime>2032</TotalTime>
  <Words>363</Words>
  <Application>Microsoft Office PowerPoint</Application>
  <PresentationFormat>Widescreen</PresentationFormat>
  <Paragraphs>70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Cambria Math</vt:lpstr>
      <vt:lpstr>Georgia</vt:lpstr>
      <vt:lpstr>Helvetica</vt:lpstr>
      <vt:lpstr>Wingdings</vt:lpstr>
      <vt:lpstr>Office Theme</vt:lpstr>
      <vt:lpstr>Linear Functions – Slope</vt:lpstr>
      <vt:lpstr>Announcements</vt:lpstr>
      <vt:lpstr>Warm-up Questions</vt:lpstr>
      <vt:lpstr>iClicker Warm-up Question (numeric)</vt:lpstr>
      <vt:lpstr>iClicker Warm-up Question (numeric)</vt:lpstr>
      <vt:lpstr>iClicker Warm-up Question (short-answer)</vt:lpstr>
      <vt:lpstr>Computing Slope</vt:lpstr>
      <vt:lpstr>Example</vt:lpstr>
      <vt:lpstr>iClicker Question (numeric)</vt:lpstr>
      <vt:lpstr>iClicker Question (short-answer)</vt:lpstr>
      <vt:lpstr>iClicker Question (numeric)</vt:lpstr>
      <vt:lpstr>Work on the desmos worksheet. Submit the last slide to Canvas for a grade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Function Notation: Tables, Graphs, and Algebra Outside</dc:title>
  <dc:creator>Wawrzyniak, Chloe U.</dc:creator>
  <cp:lastModifiedBy>Wawrzyniak, Chloe U.</cp:lastModifiedBy>
  <cp:revision>1</cp:revision>
  <dcterms:created xsi:type="dcterms:W3CDTF">2022-11-29T14:34:55Z</dcterms:created>
  <dcterms:modified xsi:type="dcterms:W3CDTF">2023-06-07T22:22:53Z</dcterms:modified>
</cp:coreProperties>
</file>