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4" r:id="rId4"/>
    <p:sldId id="263" r:id="rId5"/>
    <p:sldId id="275" r:id="rId6"/>
    <p:sldId id="276" r:id="rId7"/>
    <p:sldId id="269" r:id="rId8"/>
    <p:sldId id="270" r:id="rId9"/>
    <p:sldId id="273" r:id="rId10"/>
    <p:sldId id="271" r:id="rId11"/>
    <p:sldId id="272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E244B8-67FD-4FA3-9B91-E667731D3CF0}" v="74" dt="2023-06-28T20:18:10.6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18" y="1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08B66DE0-6A87-4961-9FFD-AD89E4365C3E}"/>
    <pc:docChg chg="custSel addSld modSld sldOrd">
      <pc:chgData name="Wawrzyniak, Chloe U." userId="1e6df874-8090-4650-9eab-158c9e9dc5e9" providerId="ADAL" clId="{08B66DE0-6A87-4961-9FFD-AD89E4365C3E}" dt="2023-01-17T21:13:20.448" v="970" actId="20577"/>
      <pc:docMkLst>
        <pc:docMk/>
      </pc:docMkLst>
      <pc:sldChg chg="modSp mod">
        <pc:chgData name="Wawrzyniak, Chloe U." userId="1e6df874-8090-4650-9eab-158c9e9dc5e9" providerId="ADAL" clId="{08B66DE0-6A87-4961-9FFD-AD89E4365C3E}" dt="2023-01-03T17:53:05.636" v="57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8B66DE0-6A87-4961-9FFD-AD89E4365C3E}" dt="2023-01-03T17:53:05.636" v="57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08B66DE0-6A87-4961-9FFD-AD89E4365C3E}" dt="2023-01-17T21:06:53.671" v="64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8B66DE0-6A87-4961-9FFD-AD89E4365C3E}" dt="2023-01-17T21:06:53.671" v="64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08B66DE0-6A87-4961-9FFD-AD89E4365C3E}" dt="2023-01-17T21:13:20.448" v="970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08B66DE0-6A87-4961-9FFD-AD89E4365C3E}" dt="2023-01-17T21:12:21.901" v="658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8B66DE0-6A87-4961-9FFD-AD89E4365C3E}" dt="2023-01-17T21:13:20.448" v="970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addSp delSp modSp new mod modClrScheme chgLayout">
        <pc:chgData name="Wawrzyniak, Chloe U." userId="1e6df874-8090-4650-9eab-158c9e9dc5e9" providerId="ADAL" clId="{08B66DE0-6A87-4961-9FFD-AD89E4365C3E}" dt="2022-12-03T14:24:38.733" v="303" actId="20577"/>
        <pc:sldMkLst>
          <pc:docMk/>
          <pc:sldMk cId="1622724837" sldId="269"/>
        </pc:sldMkLst>
        <pc:spChg chg="mod ord">
          <ac:chgData name="Wawrzyniak, Chloe U." userId="1e6df874-8090-4650-9eab-158c9e9dc5e9" providerId="ADAL" clId="{08B66DE0-6A87-4961-9FFD-AD89E4365C3E}" dt="2022-12-03T14:21:24.549" v="89" actId="700"/>
          <ac:spMkLst>
            <pc:docMk/>
            <pc:sldMk cId="1622724837" sldId="269"/>
            <ac:spMk id="2" creationId="{0F70AEDD-41BA-4B95-255F-9BF778D1AC35}"/>
          </ac:spMkLst>
        </pc:spChg>
        <pc:spChg chg="mod ord">
          <ac:chgData name="Wawrzyniak, Chloe U." userId="1e6df874-8090-4650-9eab-158c9e9dc5e9" providerId="ADAL" clId="{08B66DE0-6A87-4961-9FFD-AD89E4365C3E}" dt="2022-12-03T14:24:38.733" v="303" actId="20577"/>
          <ac:spMkLst>
            <pc:docMk/>
            <pc:sldMk cId="1622724837" sldId="269"/>
            <ac:spMk id="3" creationId="{E72F5653-60BC-989E-F01A-5BB310166CE4}"/>
          </ac:spMkLst>
        </pc:spChg>
        <pc:spChg chg="add del mod ord">
          <ac:chgData name="Wawrzyniak, Chloe U." userId="1e6df874-8090-4650-9eab-158c9e9dc5e9" providerId="ADAL" clId="{08B66DE0-6A87-4961-9FFD-AD89E4365C3E}" dt="2022-12-03T14:22:43.087" v="122" actId="931"/>
          <ac:spMkLst>
            <pc:docMk/>
            <pc:sldMk cId="1622724837" sldId="269"/>
            <ac:spMk id="4" creationId="{045CAF57-BF1B-DC27-B826-71C6DDD9F924}"/>
          </ac:spMkLst>
        </pc:spChg>
        <pc:picChg chg="add mod">
          <ac:chgData name="Wawrzyniak, Chloe U." userId="1e6df874-8090-4650-9eab-158c9e9dc5e9" providerId="ADAL" clId="{08B66DE0-6A87-4961-9FFD-AD89E4365C3E}" dt="2022-12-03T14:22:44.096" v="124" actId="962"/>
          <ac:picMkLst>
            <pc:docMk/>
            <pc:sldMk cId="1622724837" sldId="269"/>
            <ac:picMk id="6" creationId="{64D3BA48-E94A-D737-3DE6-5F0538C5C245}"/>
          </ac:picMkLst>
        </pc:picChg>
      </pc:sldChg>
      <pc:sldChg chg="modSp new mod">
        <pc:chgData name="Wawrzyniak, Chloe U." userId="1e6df874-8090-4650-9eab-158c9e9dc5e9" providerId="ADAL" clId="{08B66DE0-6A87-4961-9FFD-AD89E4365C3E}" dt="2022-12-03T14:24:42.951" v="305" actId="20577"/>
        <pc:sldMkLst>
          <pc:docMk/>
          <pc:sldMk cId="281238176" sldId="270"/>
        </pc:sldMkLst>
        <pc:spChg chg="mod">
          <ac:chgData name="Wawrzyniak, Chloe U." userId="1e6df874-8090-4650-9eab-158c9e9dc5e9" providerId="ADAL" clId="{08B66DE0-6A87-4961-9FFD-AD89E4365C3E}" dt="2022-12-03T14:23:04.504" v="159" actId="20577"/>
          <ac:spMkLst>
            <pc:docMk/>
            <pc:sldMk cId="281238176" sldId="270"/>
            <ac:spMk id="2" creationId="{830DACA5-333A-A72E-E5A1-556D3EEE031E}"/>
          </ac:spMkLst>
        </pc:spChg>
        <pc:spChg chg="mod">
          <ac:chgData name="Wawrzyniak, Chloe U." userId="1e6df874-8090-4650-9eab-158c9e9dc5e9" providerId="ADAL" clId="{08B66DE0-6A87-4961-9FFD-AD89E4365C3E}" dt="2022-12-03T14:24:42.951" v="305" actId="20577"/>
          <ac:spMkLst>
            <pc:docMk/>
            <pc:sldMk cId="281238176" sldId="270"/>
            <ac:spMk id="3" creationId="{94E6B947-A421-4C1D-66AB-BCE90756D498}"/>
          </ac:spMkLst>
        </pc:spChg>
      </pc:sldChg>
      <pc:sldChg chg="modSp new mod">
        <pc:chgData name="Wawrzyniak, Chloe U." userId="1e6df874-8090-4650-9eab-158c9e9dc5e9" providerId="ADAL" clId="{08B66DE0-6A87-4961-9FFD-AD89E4365C3E}" dt="2022-12-03T14:36:05.481" v="365" actId="20577"/>
        <pc:sldMkLst>
          <pc:docMk/>
          <pc:sldMk cId="220162460" sldId="271"/>
        </pc:sldMkLst>
        <pc:spChg chg="mod">
          <ac:chgData name="Wawrzyniak, Chloe U." userId="1e6df874-8090-4650-9eab-158c9e9dc5e9" providerId="ADAL" clId="{08B66DE0-6A87-4961-9FFD-AD89E4365C3E}" dt="2022-12-03T14:35:37.374" v="313" actId="20577"/>
          <ac:spMkLst>
            <pc:docMk/>
            <pc:sldMk cId="220162460" sldId="271"/>
            <ac:spMk id="2" creationId="{EF2F1357-D783-16FA-D0D2-AAB0440D8A1B}"/>
          </ac:spMkLst>
        </pc:spChg>
        <pc:spChg chg="mod">
          <ac:chgData name="Wawrzyniak, Chloe U." userId="1e6df874-8090-4650-9eab-158c9e9dc5e9" providerId="ADAL" clId="{08B66DE0-6A87-4961-9FFD-AD89E4365C3E}" dt="2022-12-03T14:36:05.481" v="365" actId="20577"/>
          <ac:spMkLst>
            <pc:docMk/>
            <pc:sldMk cId="220162460" sldId="271"/>
            <ac:spMk id="3" creationId="{E5DA9E91-8F9E-720A-A8AF-975B0B5B243A}"/>
          </ac:spMkLst>
        </pc:spChg>
      </pc:sldChg>
      <pc:sldChg chg="modSp new mod">
        <pc:chgData name="Wawrzyniak, Chloe U." userId="1e6df874-8090-4650-9eab-158c9e9dc5e9" providerId="ADAL" clId="{08B66DE0-6A87-4961-9FFD-AD89E4365C3E}" dt="2022-12-03T14:38:48.474" v="553" actId="20577"/>
        <pc:sldMkLst>
          <pc:docMk/>
          <pc:sldMk cId="640424146" sldId="272"/>
        </pc:sldMkLst>
        <pc:spChg chg="mod">
          <ac:chgData name="Wawrzyniak, Chloe U." userId="1e6df874-8090-4650-9eab-158c9e9dc5e9" providerId="ADAL" clId="{08B66DE0-6A87-4961-9FFD-AD89E4365C3E}" dt="2022-12-03T14:38:19.665" v="507" actId="20577"/>
          <ac:spMkLst>
            <pc:docMk/>
            <pc:sldMk cId="640424146" sldId="272"/>
            <ac:spMk id="2" creationId="{50B0D29D-3205-487B-5268-F9F83B548A22}"/>
          </ac:spMkLst>
        </pc:spChg>
        <pc:spChg chg="mod">
          <ac:chgData name="Wawrzyniak, Chloe U." userId="1e6df874-8090-4650-9eab-158c9e9dc5e9" providerId="ADAL" clId="{08B66DE0-6A87-4961-9FFD-AD89E4365C3E}" dt="2022-12-03T14:38:48.474" v="553" actId="20577"/>
          <ac:spMkLst>
            <pc:docMk/>
            <pc:sldMk cId="640424146" sldId="272"/>
            <ac:spMk id="3" creationId="{4A382BE5-E649-5D06-AB3F-D561BB772865}"/>
          </ac:spMkLst>
        </pc:spChg>
        <pc:spChg chg="mod">
          <ac:chgData name="Wawrzyniak, Chloe U." userId="1e6df874-8090-4650-9eab-158c9e9dc5e9" providerId="ADAL" clId="{08B66DE0-6A87-4961-9FFD-AD89E4365C3E}" dt="2022-12-03T14:37:55.612" v="435" actId="20577"/>
          <ac:spMkLst>
            <pc:docMk/>
            <pc:sldMk cId="640424146" sldId="272"/>
            <ac:spMk id="4" creationId="{7D23619B-7EBD-C37E-E79A-E9139E7A8866}"/>
          </ac:spMkLst>
        </pc:spChg>
      </pc:sldChg>
      <pc:sldChg chg="modSp add mod ord">
        <pc:chgData name="Wawrzyniak, Chloe U." userId="1e6df874-8090-4650-9eab-158c9e9dc5e9" providerId="ADAL" clId="{08B66DE0-6A87-4961-9FFD-AD89E4365C3E}" dt="2022-12-03T14:37:47.782" v="422" actId="20577"/>
        <pc:sldMkLst>
          <pc:docMk/>
          <pc:sldMk cId="21171728" sldId="273"/>
        </pc:sldMkLst>
        <pc:spChg chg="mod">
          <ac:chgData name="Wawrzyniak, Chloe U." userId="1e6df874-8090-4650-9eab-158c9e9dc5e9" providerId="ADAL" clId="{08B66DE0-6A87-4961-9FFD-AD89E4365C3E}" dt="2022-12-03T14:37:47.782" v="422" actId="20577"/>
          <ac:spMkLst>
            <pc:docMk/>
            <pc:sldMk cId="21171728" sldId="273"/>
            <ac:spMk id="2" creationId="{0F70AEDD-41BA-4B95-255F-9BF778D1AC35}"/>
          </ac:spMkLst>
        </pc:spChg>
        <pc:spChg chg="mod">
          <ac:chgData name="Wawrzyniak, Chloe U." userId="1e6df874-8090-4650-9eab-158c9e9dc5e9" providerId="ADAL" clId="{08B66DE0-6A87-4961-9FFD-AD89E4365C3E}" dt="2022-12-03T14:37:19.942" v="395" actId="20577"/>
          <ac:spMkLst>
            <pc:docMk/>
            <pc:sldMk cId="21171728" sldId="273"/>
            <ac:spMk id="3" creationId="{E72F5653-60BC-989E-F01A-5BB310166CE4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52E244B8-67FD-4FA3-9B91-E667731D3CF0}"/>
    <pc:docChg chg="addSld modSld">
      <pc:chgData name="Wawrzyniak, Chloe U." userId="1e6df874-8090-4650-9eab-158c9e9dc5e9" providerId="ADAL" clId="{52E244B8-67FD-4FA3-9B91-E667731D3CF0}" dt="2023-06-28T20:18:10.619" v="198"/>
      <pc:docMkLst>
        <pc:docMk/>
      </pc:docMkLst>
      <pc:sldChg chg="modSp mod">
        <pc:chgData name="Wawrzyniak, Chloe U." userId="1e6df874-8090-4650-9eab-158c9e9dc5e9" providerId="ADAL" clId="{52E244B8-67FD-4FA3-9B91-E667731D3CF0}" dt="2023-06-05T21:45:48.948" v="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52E244B8-67FD-4FA3-9B91-E667731D3CF0}" dt="2023-06-05T21:45:48.948" v="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52E244B8-67FD-4FA3-9B91-E667731D3CF0}" dt="2023-06-05T21:50:06.468" v="16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52E244B8-67FD-4FA3-9B91-E667731D3CF0}" dt="2023-06-05T21:49:44.656" v="149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52E244B8-67FD-4FA3-9B91-E667731D3CF0}" dt="2023-06-05T21:50:06.468" v="168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mod">
        <pc:chgData name="Wawrzyniak, Chloe U." userId="1e6df874-8090-4650-9eab-158c9e9dc5e9" providerId="ADAL" clId="{52E244B8-67FD-4FA3-9B91-E667731D3CF0}" dt="2023-06-28T20:17:57.178" v="197" actId="1036"/>
        <pc:sldMkLst>
          <pc:docMk/>
          <pc:sldMk cId="1622724837" sldId="269"/>
        </pc:sldMkLst>
        <pc:picChg chg="mod">
          <ac:chgData name="Wawrzyniak, Chloe U." userId="1e6df874-8090-4650-9eab-158c9e9dc5e9" providerId="ADAL" clId="{52E244B8-67FD-4FA3-9B91-E667731D3CF0}" dt="2023-06-28T20:17:57.178" v="197" actId="1036"/>
          <ac:picMkLst>
            <pc:docMk/>
            <pc:sldMk cId="1622724837" sldId="269"/>
            <ac:picMk id="6" creationId="{64D3BA48-E94A-D737-3DE6-5F0538C5C245}"/>
          </ac:picMkLst>
        </pc:picChg>
      </pc:sldChg>
      <pc:sldChg chg="addSp modSp">
        <pc:chgData name="Wawrzyniak, Chloe U." userId="1e6df874-8090-4650-9eab-158c9e9dc5e9" providerId="ADAL" clId="{52E244B8-67FD-4FA3-9B91-E667731D3CF0}" dt="2023-06-28T20:18:10.619" v="198"/>
        <pc:sldMkLst>
          <pc:docMk/>
          <pc:sldMk cId="21171728" sldId="273"/>
        </pc:sldMkLst>
        <pc:picChg chg="add mod">
          <ac:chgData name="Wawrzyniak, Chloe U." userId="1e6df874-8090-4650-9eab-158c9e9dc5e9" providerId="ADAL" clId="{52E244B8-67FD-4FA3-9B91-E667731D3CF0}" dt="2023-06-28T20:18:10.619" v="198"/>
          <ac:picMkLst>
            <pc:docMk/>
            <pc:sldMk cId="21171728" sldId="273"/>
            <ac:picMk id="4" creationId="{596E3990-FCA8-F545-4764-72F89F0EFEA8}"/>
          </ac:picMkLst>
        </pc:picChg>
      </pc:sldChg>
      <pc:sldChg chg="modSp new mod">
        <pc:chgData name="Wawrzyniak, Chloe U." userId="1e6df874-8090-4650-9eab-158c9e9dc5e9" providerId="ADAL" clId="{52E244B8-67FD-4FA3-9B91-E667731D3CF0}" dt="2023-06-05T21:49:22.633" v="95" actId="20577"/>
        <pc:sldMkLst>
          <pc:docMk/>
          <pc:sldMk cId="1067428179" sldId="274"/>
        </pc:sldMkLst>
        <pc:spChg chg="mod">
          <ac:chgData name="Wawrzyniak, Chloe U." userId="1e6df874-8090-4650-9eab-158c9e9dc5e9" providerId="ADAL" clId="{52E244B8-67FD-4FA3-9B91-E667731D3CF0}" dt="2023-06-05T21:45:57.029" v="19" actId="20577"/>
          <ac:spMkLst>
            <pc:docMk/>
            <pc:sldMk cId="1067428179" sldId="274"/>
            <ac:spMk id="2" creationId="{DAB871EB-015A-7DDD-5000-F7E37B3203BE}"/>
          </ac:spMkLst>
        </pc:spChg>
        <pc:spChg chg="mod">
          <ac:chgData name="Wawrzyniak, Chloe U." userId="1e6df874-8090-4650-9eab-158c9e9dc5e9" providerId="ADAL" clId="{52E244B8-67FD-4FA3-9B91-E667731D3CF0}" dt="2023-06-05T21:49:22.633" v="95" actId="20577"/>
          <ac:spMkLst>
            <pc:docMk/>
            <pc:sldMk cId="1067428179" sldId="274"/>
            <ac:spMk id="3" creationId="{0160696F-1768-711E-F08D-8AAF986855EC}"/>
          </ac:spMkLst>
        </pc:spChg>
      </pc:sldChg>
      <pc:sldChg chg="modSp new mod">
        <pc:chgData name="Wawrzyniak, Chloe U." userId="1e6df874-8090-4650-9eab-158c9e9dc5e9" providerId="ADAL" clId="{52E244B8-67FD-4FA3-9B91-E667731D3CF0}" dt="2023-06-05T21:50:03.515" v="165"/>
        <pc:sldMkLst>
          <pc:docMk/>
          <pc:sldMk cId="178618382" sldId="275"/>
        </pc:sldMkLst>
        <pc:spChg chg="mod">
          <ac:chgData name="Wawrzyniak, Chloe U." userId="1e6df874-8090-4650-9eab-158c9e9dc5e9" providerId="ADAL" clId="{52E244B8-67FD-4FA3-9B91-E667731D3CF0}" dt="2023-06-05T21:49:56.457" v="161" actId="20577"/>
          <ac:spMkLst>
            <pc:docMk/>
            <pc:sldMk cId="178618382" sldId="275"/>
            <ac:spMk id="2" creationId="{FDAA8FF7-C988-79CD-3383-EC60A70D16A1}"/>
          </ac:spMkLst>
        </pc:spChg>
        <pc:spChg chg="mod">
          <ac:chgData name="Wawrzyniak, Chloe U." userId="1e6df874-8090-4650-9eab-158c9e9dc5e9" providerId="ADAL" clId="{52E244B8-67FD-4FA3-9B91-E667731D3CF0}" dt="2023-06-05T21:50:03.515" v="165"/>
          <ac:spMkLst>
            <pc:docMk/>
            <pc:sldMk cId="178618382" sldId="275"/>
            <ac:spMk id="3" creationId="{2617982A-E2A7-5CBA-46B5-388ECE88C5A1}"/>
          </ac:spMkLst>
        </pc:spChg>
      </pc:sldChg>
      <pc:sldChg chg="modSp add">
        <pc:chgData name="Wawrzyniak, Chloe U." userId="1e6df874-8090-4650-9eab-158c9e9dc5e9" providerId="ADAL" clId="{52E244B8-67FD-4FA3-9B91-E667731D3CF0}" dt="2023-06-05T21:50:28.010" v="195" actId="20577"/>
        <pc:sldMkLst>
          <pc:docMk/>
          <pc:sldMk cId="3567280908" sldId="276"/>
        </pc:sldMkLst>
        <pc:spChg chg="mod">
          <ac:chgData name="Wawrzyniak, Chloe U." userId="1e6df874-8090-4650-9eab-158c9e9dc5e9" providerId="ADAL" clId="{52E244B8-67FD-4FA3-9B91-E667731D3CF0}" dt="2023-06-05T21:50:28.010" v="195" actId="20577"/>
          <ac:spMkLst>
            <pc:docMk/>
            <pc:sldMk cId="3567280908" sldId="276"/>
            <ac:spMk id="3" creationId="{2617982A-E2A7-5CBA-46B5-388ECE88C5A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Composition </a:t>
            </a:r>
            <a:r>
              <a:rPr lang="en-US"/>
              <a:t>of Functions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F1357-D783-16FA-D0D2-AAB0440D8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DA9E91-8F9E-720A-A8AF-975B0B5B24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DA9E91-8F9E-720A-A8AF-975B0B5B24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162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B0D29D-3205-487B-5268-F9F83B548A2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What is the difference between the two student answers on the right?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382BE5-E649-5D06-AB3F-D561BB772865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Answer 1: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Answer 2: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382BE5-E649-5D06-AB3F-D561BB7728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7D23619B-7EBD-C37E-E79A-E9139E7A8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640424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871EB-015A-7DDD-5000-F7E37B320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60696F-1768-711E-F08D-8AAF986855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type of calculator are you allowed to use on the quizzes?</a:t>
                </a:r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Solved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60696F-1768-711E-F08D-8AAF986855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428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What type of calculator are you allowed to use on the quizzes?</a:t>
            </a:r>
          </a:p>
          <a:p>
            <a:pPr marL="457200" indent="-457200">
              <a:buAutoNum type="alphaUcPeriod"/>
            </a:pPr>
            <a:r>
              <a:rPr lang="en-US" dirty="0"/>
              <a:t>No calculators can be used on the quizzes</a:t>
            </a:r>
          </a:p>
          <a:p>
            <a:pPr marL="457200" indent="-457200">
              <a:buAutoNum type="alphaUcPeriod"/>
            </a:pPr>
            <a:r>
              <a:rPr lang="en-US" dirty="0"/>
              <a:t>4-Function (add, subtract, multiply, and divide)</a:t>
            </a:r>
          </a:p>
          <a:p>
            <a:pPr marL="457200" indent="-457200">
              <a:buAutoNum type="alphaUcPeriod"/>
            </a:pPr>
            <a:r>
              <a:rPr lang="en-US" dirty="0"/>
              <a:t>Scientific (can also do logs, exponents, and trig functions)</a:t>
            </a:r>
          </a:p>
          <a:p>
            <a:pPr marL="457200" indent="-457200">
              <a:buAutoNum type="alphaUcPeriod"/>
            </a:pPr>
            <a:r>
              <a:rPr lang="en-US" dirty="0"/>
              <a:t>Graphing calculators, just no Computer Algebra Systems (CAS)</a:t>
            </a:r>
          </a:p>
          <a:p>
            <a:pPr marL="457200" indent="-457200">
              <a:buAutoNum type="alphaUcPeriod"/>
            </a:pPr>
            <a:r>
              <a:rPr lang="en-US" dirty="0"/>
              <a:t>Any calculator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A8FF7-C988-79CD-3383-EC60A70D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17982A-E2A7-5CBA-46B5-388ECE88C5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17982A-E2A7-5CBA-46B5-388ECE88C5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618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A8FF7-C988-79CD-3383-EC60A70D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17982A-E2A7-5CBA-46B5-388ECE88C5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17982A-E2A7-5CBA-46B5-388ECE88C5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7280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F5653-60BC-989E-F01A-5BB310166CE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F5653-60BC-989E-F01A-5BB310166C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64D3BA48-E94A-D737-3DE6-5F0538C5C2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80181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70AEDD-41BA-4B95-255F-9BF778D1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622724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DACA5-333A-A72E-E5A1-556D3EEE0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E6B947-A421-4C1D-66AB-BCE90756D4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what if the question instead asked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 What would we do differently?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E6B947-A421-4C1D-66AB-BCE90756D4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238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F5653-60BC-989E-F01A-5BB310166CE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(3)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F5653-60BC-989E-F01A-5BB310166C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64D3BA48-E94A-D737-3DE6-5F0538C5C2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70AEDD-41BA-4B95-255F-9BF778D1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p:pic>
        <p:nvPicPr>
          <p:cNvPr id="4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596E3990-FCA8-F545-4764-72F89F0EF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481" y="1514475"/>
            <a:ext cx="4287838" cy="428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918</TotalTime>
  <Words>373</Words>
  <Application>Microsoft Office PowerPoint</Application>
  <PresentationFormat>Widescreen</PresentationFormat>
  <Paragraphs>41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Composition of Functions</vt:lpstr>
      <vt:lpstr>Announcements</vt:lpstr>
      <vt:lpstr>Warm-up Questions</vt:lpstr>
      <vt:lpstr>iClicker: Warm-up Question (multiple-choice)</vt:lpstr>
      <vt:lpstr>iClicker: Warm-up Question (numeric)</vt:lpstr>
      <vt:lpstr>iClicker: Warm-up Question (numeric)</vt:lpstr>
      <vt:lpstr>Example</vt:lpstr>
      <vt:lpstr>iClicker Question (short-answer)</vt:lpstr>
      <vt:lpstr>iClicker Question (numeric)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2023-06-28T20:18:18Z</dcterms:modified>
</cp:coreProperties>
</file>