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69" r:id="rId5"/>
    <p:sldId id="275" r:id="rId6"/>
    <p:sldId id="276" r:id="rId7"/>
    <p:sldId id="273" r:id="rId8"/>
    <p:sldId id="274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9AAB2244-2060-41DF-894E-4E05F8D39D33}"/>
    <pc:docChg chg="undo custSel addSld delSld modSld">
      <pc:chgData name="Wawrzyniak, Chloe U." userId="1e6df874-8090-4650-9eab-158c9e9dc5e9" providerId="ADAL" clId="{9AAB2244-2060-41DF-894E-4E05F8D39D33}" dt="2023-02-26T20:32:24.577" v="1981" actId="47"/>
      <pc:docMkLst>
        <pc:docMk/>
      </pc:docMkLst>
      <pc:sldChg chg="modSp mod">
        <pc:chgData name="Wawrzyniak, Chloe U." userId="1e6df874-8090-4650-9eab-158c9e9dc5e9" providerId="ADAL" clId="{9AAB2244-2060-41DF-894E-4E05F8D39D33}" dt="2022-12-17T16:56:03.234" v="47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9AAB2244-2060-41DF-894E-4E05F8D39D33}" dt="2022-12-17T16:56:03.234" v="47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9AAB2244-2060-41DF-894E-4E05F8D39D33}" dt="2023-02-26T20:18:22.351" v="1338"/>
        <pc:sldMkLst>
          <pc:docMk/>
          <pc:sldMk cId="1103600569" sldId="260"/>
        </pc:sldMkLst>
        <pc:spChg chg="mod">
          <ac:chgData name="Wawrzyniak, Chloe U." userId="1e6df874-8090-4650-9eab-158c9e9dc5e9" providerId="ADAL" clId="{9AAB2244-2060-41DF-894E-4E05F8D39D33}" dt="2023-02-26T20:18:22.351" v="1338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AAB2244-2060-41DF-894E-4E05F8D39D33}" dt="2023-02-26T20:23:19.792" v="1744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AAB2244-2060-41DF-894E-4E05F8D39D33}" dt="2023-02-26T20:22:18.197" v="1368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AAB2244-2060-41DF-894E-4E05F8D39D33}" dt="2023-02-26T20:23:19.792" v="1744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9AAB2244-2060-41DF-894E-4E05F8D39D33}" dt="2022-12-17T16:58:22.436" v="223" actId="20577"/>
        <pc:sldMkLst>
          <pc:docMk/>
          <pc:sldMk cId="1721463638" sldId="269"/>
        </pc:sldMkLst>
        <pc:spChg chg="mod">
          <ac:chgData name="Wawrzyniak, Chloe U." userId="1e6df874-8090-4650-9eab-158c9e9dc5e9" providerId="ADAL" clId="{9AAB2244-2060-41DF-894E-4E05F8D39D33}" dt="2022-12-17T16:57:24.438" v="87" actId="20577"/>
          <ac:spMkLst>
            <pc:docMk/>
            <pc:sldMk cId="1721463638" sldId="269"/>
            <ac:spMk id="2" creationId="{0070C583-2311-44B5-62A7-8363C3863B48}"/>
          </ac:spMkLst>
        </pc:spChg>
        <pc:spChg chg="mod">
          <ac:chgData name="Wawrzyniak, Chloe U." userId="1e6df874-8090-4650-9eab-158c9e9dc5e9" providerId="ADAL" clId="{9AAB2244-2060-41DF-894E-4E05F8D39D33}" dt="2022-12-17T16:58:22.436" v="223" actId="20577"/>
          <ac:spMkLst>
            <pc:docMk/>
            <pc:sldMk cId="1721463638" sldId="269"/>
            <ac:spMk id="3" creationId="{D97902AA-DF4C-3EE7-BA7A-91167FC9975D}"/>
          </ac:spMkLst>
        </pc:spChg>
      </pc:sldChg>
      <pc:sldChg chg="modSp add del mod">
        <pc:chgData name="Wawrzyniak, Chloe U." userId="1e6df874-8090-4650-9eab-158c9e9dc5e9" providerId="ADAL" clId="{9AAB2244-2060-41DF-894E-4E05F8D39D33}" dt="2023-02-26T20:25:14.997" v="1753" actId="47"/>
        <pc:sldMkLst>
          <pc:docMk/>
          <pc:sldMk cId="3370670359" sldId="270"/>
        </pc:sldMkLst>
        <pc:spChg chg="mod">
          <ac:chgData name="Wawrzyniak, Chloe U." userId="1e6df874-8090-4650-9eab-158c9e9dc5e9" providerId="ADAL" clId="{9AAB2244-2060-41DF-894E-4E05F8D39D33}" dt="2022-12-17T16:58:45.868" v="243" actId="20577"/>
          <ac:spMkLst>
            <pc:docMk/>
            <pc:sldMk cId="3370670359" sldId="270"/>
            <ac:spMk id="2" creationId="{0070C583-2311-44B5-62A7-8363C3863B48}"/>
          </ac:spMkLst>
        </pc:spChg>
        <pc:spChg chg="mod">
          <ac:chgData name="Wawrzyniak, Chloe U." userId="1e6df874-8090-4650-9eab-158c9e9dc5e9" providerId="ADAL" clId="{9AAB2244-2060-41DF-894E-4E05F8D39D33}" dt="2022-12-17T17:24:43.779" v="1227" actId="20577"/>
          <ac:spMkLst>
            <pc:docMk/>
            <pc:sldMk cId="3370670359" sldId="270"/>
            <ac:spMk id="3" creationId="{D97902AA-DF4C-3EE7-BA7A-91167FC9975D}"/>
          </ac:spMkLst>
        </pc:spChg>
      </pc:sldChg>
      <pc:sldChg chg="addSp modSp new del mod">
        <pc:chgData name="Wawrzyniak, Chloe U." userId="1e6df874-8090-4650-9eab-158c9e9dc5e9" providerId="ADAL" clId="{9AAB2244-2060-41DF-894E-4E05F8D39D33}" dt="2023-02-26T20:32:24.577" v="1981" actId="47"/>
        <pc:sldMkLst>
          <pc:docMk/>
          <pc:sldMk cId="3737986767" sldId="271"/>
        </pc:sldMkLst>
        <pc:spChg chg="mod">
          <ac:chgData name="Wawrzyniak, Chloe U." userId="1e6df874-8090-4650-9eab-158c9e9dc5e9" providerId="ADAL" clId="{9AAB2244-2060-41DF-894E-4E05F8D39D33}" dt="2022-12-17T17:01:21.391" v="321" actId="20577"/>
          <ac:spMkLst>
            <pc:docMk/>
            <pc:sldMk cId="3737986767" sldId="271"/>
            <ac:spMk id="2" creationId="{B29F5CE4-2D8D-8EB8-A46B-3C3B0BE1864D}"/>
          </ac:spMkLst>
        </pc:spChg>
        <pc:spChg chg="mod">
          <ac:chgData name="Wawrzyniak, Chloe U." userId="1e6df874-8090-4650-9eab-158c9e9dc5e9" providerId="ADAL" clId="{9AAB2244-2060-41DF-894E-4E05F8D39D33}" dt="2022-12-17T17:06:34.209" v="626" actId="20577"/>
          <ac:spMkLst>
            <pc:docMk/>
            <pc:sldMk cId="3737986767" sldId="271"/>
            <ac:spMk id="3" creationId="{F33454BE-B0B7-908F-6AF4-09C9105737F8}"/>
          </ac:spMkLst>
        </pc:spChg>
        <pc:spChg chg="add mod">
          <ac:chgData name="Wawrzyniak, Chloe U." userId="1e6df874-8090-4650-9eab-158c9e9dc5e9" providerId="ADAL" clId="{9AAB2244-2060-41DF-894E-4E05F8D39D33}" dt="2022-12-17T17:13:55.409" v="690" actId="27636"/>
          <ac:spMkLst>
            <pc:docMk/>
            <pc:sldMk cId="3737986767" sldId="271"/>
            <ac:spMk id="4" creationId="{92B5F5C2-89F8-EFE5-C2E0-79F70AF508B3}"/>
          </ac:spMkLst>
        </pc:spChg>
        <pc:spChg chg="add mod">
          <ac:chgData name="Wawrzyniak, Chloe U." userId="1e6df874-8090-4650-9eab-158c9e9dc5e9" providerId="ADAL" clId="{9AAB2244-2060-41DF-894E-4E05F8D39D33}" dt="2022-12-17T17:14:03.093" v="702" actId="1035"/>
          <ac:spMkLst>
            <pc:docMk/>
            <pc:sldMk cId="3737986767" sldId="271"/>
            <ac:spMk id="5" creationId="{477476C6-09F8-ABEE-CA74-3735DA26D9AA}"/>
          </ac:spMkLst>
        </pc:spChg>
        <pc:spChg chg="add mod">
          <ac:chgData name="Wawrzyniak, Chloe U." userId="1e6df874-8090-4650-9eab-158c9e9dc5e9" providerId="ADAL" clId="{9AAB2244-2060-41DF-894E-4E05F8D39D33}" dt="2022-12-17T17:13:46.935" v="670" actId="27636"/>
          <ac:spMkLst>
            <pc:docMk/>
            <pc:sldMk cId="3737986767" sldId="271"/>
            <ac:spMk id="6" creationId="{1FC13C13-7637-F720-2CFA-8EE03BF2D9C7}"/>
          </ac:spMkLst>
        </pc:spChg>
        <pc:picChg chg="add mod">
          <ac:chgData name="Wawrzyniak, Chloe U." userId="1e6df874-8090-4650-9eab-158c9e9dc5e9" providerId="ADAL" clId="{9AAB2244-2060-41DF-894E-4E05F8D39D33}" dt="2022-12-17T17:14:55.267" v="704" actId="14826"/>
          <ac:picMkLst>
            <pc:docMk/>
            <pc:sldMk cId="3737986767" sldId="271"/>
            <ac:picMk id="12" creationId="{37D47DB5-8C89-2089-6F26-8197C1BE3142}"/>
          </ac:picMkLst>
        </pc:picChg>
        <pc:picChg chg="add mod">
          <ac:chgData name="Wawrzyniak, Chloe U." userId="1e6df874-8090-4650-9eab-158c9e9dc5e9" providerId="ADAL" clId="{9AAB2244-2060-41DF-894E-4E05F8D39D33}" dt="2022-12-17T17:14:26.812" v="703" actId="14826"/>
          <ac:picMkLst>
            <pc:docMk/>
            <pc:sldMk cId="3737986767" sldId="271"/>
            <ac:picMk id="13" creationId="{B8862656-B930-161D-B914-901743EF834A}"/>
          </ac:picMkLst>
        </pc:picChg>
        <pc:picChg chg="add mod">
          <ac:chgData name="Wawrzyniak, Chloe U." userId="1e6df874-8090-4650-9eab-158c9e9dc5e9" providerId="ADAL" clId="{9AAB2244-2060-41DF-894E-4E05F8D39D33}" dt="2022-12-17T17:13:43.311" v="660" actId="14826"/>
          <ac:picMkLst>
            <pc:docMk/>
            <pc:sldMk cId="3737986767" sldId="271"/>
            <ac:picMk id="14" creationId="{DDB59D7C-9CB0-4808-BFFA-6C696D244B0D}"/>
          </ac:picMkLst>
        </pc:picChg>
        <pc:cxnChg chg="add">
          <ac:chgData name="Wawrzyniak, Chloe U." userId="1e6df874-8090-4650-9eab-158c9e9dc5e9" providerId="ADAL" clId="{9AAB2244-2060-41DF-894E-4E05F8D39D33}" dt="2022-12-17T17:07:41.554" v="643" actId="11529"/>
          <ac:cxnSpMkLst>
            <pc:docMk/>
            <pc:sldMk cId="3737986767" sldId="271"/>
            <ac:cxnSpMk id="8" creationId="{6DAE7AC1-31AB-A920-1402-A923C1F0D71A}"/>
          </ac:cxnSpMkLst>
        </pc:cxnChg>
        <pc:cxnChg chg="add">
          <ac:chgData name="Wawrzyniak, Chloe U." userId="1e6df874-8090-4650-9eab-158c9e9dc5e9" providerId="ADAL" clId="{9AAB2244-2060-41DF-894E-4E05F8D39D33}" dt="2022-12-17T17:07:55.852" v="644" actId="11529"/>
          <ac:cxnSpMkLst>
            <pc:docMk/>
            <pc:sldMk cId="3737986767" sldId="271"/>
            <ac:cxnSpMk id="10" creationId="{AEE8FDD1-BF5F-5DB7-E87E-8C49EA0EC13F}"/>
          </ac:cxnSpMkLst>
        </pc:cxnChg>
      </pc:sldChg>
      <pc:sldChg chg="addSp delSp modSp new del mod modClrScheme chgLayout">
        <pc:chgData name="Wawrzyniak, Chloe U." userId="1e6df874-8090-4650-9eab-158c9e9dc5e9" providerId="ADAL" clId="{9AAB2244-2060-41DF-894E-4E05F8D39D33}" dt="2023-02-26T20:32:22.612" v="1980" actId="47"/>
        <pc:sldMkLst>
          <pc:docMk/>
          <pc:sldMk cId="1018785582" sldId="272"/>
        </pc:sldMkLst>
        <pc:spChg chg="mod ord">
          <ac:chgData name="Wawrzyniak, Chloe U." userId="1e6df874-8090-4650-9eab-158c9e9dc5e9" providerId="ADAL" clId="{9AAB2244-2060-41DF-894E-4E05F8D39D33}" dt="2022-12-17T17:18:25.651" v="830" actId="700"/>
          <ac:spMkLst>
            <pc:docMk/>
            <pc:sldMk cId="1018785582" sldId="272"/>
            <ac:spMk id="2" creationId="{F201E1AC-2FA4-E8C7-AA5C-791577FD6D23}"/>
          </ac:spMkLst>
        </pc:spChg>
        <pc:spChg chg="mod ord">
          <ac:chgData name="Wawrzyniak, Chloe U." userId="1e6df874-8090-4650-9eab-158c9e9dc5e9" providerId="ADAL" clId="{9AAB2244-2060-41DF-894E-4E05F8D39D33}" dt="2022-12-17T17:19:14.298" v="1023" actId="20577"/>
          <ac:spMkLst>
            <pc:docMk/>
            <pc:sldMk cId="1018785582" sldId="272"/>
            <ac:spMk id="3" creationId="{4A7AAD63-A6B7-0668-05B0-CDC800BB2727}"/>
          </ac:spMkLst>
        </pc:spChg>
        <pc:spChg chg="add del mod ord">
          <ac:chgData name="Wawrzyniak, Chloe U." userId="1e6df874-8090-4650-9eab-158c9e9dc5e9" providerId="ADAL" clId="{9AAB2244-2060-41DF-894E-4E05F8D39D33}" dt="2022-12-17T17:18:31.278" v="831" actId="478"/>
          <ac:spMkLst>
            <pc:docMk/>
            <pc:sldMk cId="1018785582" sldId="272"/>
            <ac:spMk id="6" creationId="{E3E0E414-4632-6FB8-33A9-09FDF4DBE4E9}"/>
          </ac:spMkLst>
        </pc:spChg>
        <pc:picChg chg="add mod">
          <ac:chgData name="Wawrzyniak, Chloe U." userId="1e6df874-8090-4650-9eab-158c9e9dc5e9" providerId="ADAL" clId="{9AAB2244-2060-41DF-894E-4E05F8D39D33}" dt="2022-12-17T17:18:36.533" v="833" actId="1076"/>
          <ac:picMkLst>
            <pc:docMk/>
            <pc:sldMk cId="1018785582" sldId="272"/>
            <ac:picMk id="5" creationId="{18D49163-9749-F05B-C4D2-793970AA00FF}"/>
          </ac:picMkLst>
        </pc:picChg>
      </pc:sldChg>
      <pc:sldChg chg="addSp delSp modSp new mod modClrScheme chgLayout">
        <pc:chgData name="Wawrzyniak, Chloe U." userId="1e6df874-8090-4650-9eab-158c9e9dc5e9" providerId="ADAL" clId="{9AAB2244-2060-41DF-894E-4E05F8D39D33}" dt="2022-12-17T17:24:08.494" v="1217" actId="20577"/>
        <pc:sldMkLst>
          <pc:docMk/>
          <pc:sldMk cId="1159994103" sldId="273"/>
        </pc:sldMkLst>
        <pc:spChg chg="mod ord">
          <ac:chgData name="Wawrzyniak, Chloe U." userId="1e6df874-8090-4650-9eab-158c9e9dc5e9" providerId="ADAL" clId="{9AAB2244-2060-41DF-894E-4E05F8D39D33}" dt="2022-12-17T17:22:14.067" v="1087" actId="700"/>
          <ac:spMkLst>
            <pc:docMk/>
            <pc:sldMk cId="1159994103" sldId="273"/>
            <ac:spMk id="2" creationId="{F8061610-0001-418D-7347-3FB1C020E56C}"/>
          </ac:spMkLst>
        </pc:spChg>
        <pc:spChg chg="del mod ord">
          <ac:chgData name="Wawrzyniak, Chloe U." userId="1e6df874-8090-4650-9eab-158c9e9dc5e9" providerId="ADAL" clId="{9AAB2244-2060-41DF-894E-4E05F8D39D33}" dt="2022-12-17T17:22:14.067" v="1087" actId="700"/>
          <ac:spMkLst>
            <pc:docMk/>
            <pc:sldMk cId="1159994103" sldId="273"/>
            <ac:spMk id="3" creationId="{94C7B5E0-2825-89DF-1F7A-802C8C17C144}"/>
          </ac:spMkLst>
        </pc:spChg>
        <pc:spChg chg="add mod ord">
          <ac:chgData name="Wawrzyniak, Chloe U." userId="1e6df874-8090-4650-9eab-158c9e9dc5e9" providerId="ADAL" clId="{9AAB2244-2060-41DF-894E-4E05F8D39D33}" dt="2022-12-17T17:24:08.494" v="1217" actId="20577"/>
          <ac:spMkLst>
            <pc:docMk/>
            <pc:sldMk cId="1159994103" sldId="273"/>
            <ac:spMk id="4" creationId="{AD81A5AB-2CB7-8397-46EF-F3D010A0C455}"/>
          </ac:spMkLst>
        </pc:spChg>
        <pc:spChg chg="add del mod ord">
          <ac:chgData name="Wawrzyniak, Chloe U." userId="1e6df874-8090-4650-9eab-158c9e9dc5e9" providerId="ADAL" clId="{9AAB2244-2060-41DF-894E-4E05F8D39D33}" dt="2022-12-17T17:23:01.760" v="1088" actId="931"/>
          <ac:spMkLst>
            <pc:docMk/>
            <pc:sldMk cId="1159994103" sldId="273"/>
            <ac:spMk id="5" creationId="{D71BF7A3-BFED-5959-4392-E6575CC86B51}"/>
          </ac:spMkLst>
        </pc:spChg>
        <pc:picChg chg="add mod">
          <ac:chgData name="Wawrzyniak, Chloe U." userId="1e6df874-8090-4650-9eab-158c9e9dc5e9" providerId="ADAL" clId="{9AAB2244-2060-41DF-894E-4E05F8D39D33}" dt="2022-12-17T17:23:04.638" v="1093" actId="27614"/>
          <ac:picMkLst>
            <pc:docMk/>
            <pc:sldMk cId="1159994103" sldId="273"/>
            <ac:picMk id="7" creationId="{EB643D8B-1850-342A-F96F-7EB61C29219A}"/>
          </ac:picMkLst>
        </pc:picChg>
      </pc:sldChg>
      <pc:sldChg chg="addSp delSp modSp new mod modClrScheme chgLayout">
        <pc:chgData name="Wawrzyniak, Chloe U." userId="1e6df874-8090-4650-9eab-158c9e9dc5e9" providerId="ADAL" clId="{9AAB2244-2060-41DF-894E-4E05F8D39D33}" dt="2022-12-17T17:28:03.819" v="1337" actId="20577"/>
        <pc:sldMkLst>
          <pc:docMk/>
          <pc:sldMk cId="4052788893" sldId="274"/>
        </pc:sldMkLst>
        <pc:spChg chg="mod ord">
          <ac:chgData name="Wawrzyniak, Chloe U." userId="1e6df874-8090-4650-9eab-158c9e9dc5e9" providerId="ADAL" clId="{9AAB2244-2060-41DF-894E-4E05F8D39D33}" dt="2022-12-17T17:27:21.558" v="1260" actId="700"/>
          <ac:spMkLst>
            <pc:docMk/>
            <pc:sldMk cId="4052788893" sldId="274"/>
            <ac:spMk id="2" creationId="{766AF217-7491-E8F9-5B16-ED0EA9AF48D2}"/>
          </ac:spMkLst>
        </pc:spChg>
        <pc:spChg chg="del mod ord">
          <ac:chgData name="Wawrzyniak, Chloe U." userId="1e6df874-8090-4650-9eab-158c9e9dc5e9" providerId="ADAL" clId="{9AAB2244-2060-41DF-894E-4E05F8D39D33}" dt="2022-12-17T17:27:21.558" v="1260" actId="700"/>
          <ac:spMkLst>
            <pc:docMk/>
            <pc:sldMk cId="4052788893" sldId="274"/>
            <ac:spMk id="3" creationId="{08CF8918-C88C-B6B0-F521-5AE8DC0BA937}"/>
          </ac:spMkLst>
        </pc:spChg>
        <pc:spChg chg="add mod ord">
          <ac:chgData name="Wawrzyniak, Chloe U." userId="1e6df874-8090-4650-9eab-158c9e9dc5e9" providerId="ADAL" clId="{9AAB2244-2060-41DF-894E-4E05F8D39D33}" dt="2022-12-17T17:28:03.819" v="1337" actId="20577"/>
          <ac:spMkLst>
            <pc:docMk/>
            <pc:sldMk cId="4052788893" sldId="274"/>
            <ac:spMk id="4" creationId="{3FC95F18-1045-CE9F-8BBE-A410757AFDC4}"/>
          </ac:spMkLst>
        </pc:spChg>
        <pc:spChg chg="add mod ord">
          <ac:chgData name="Wawrzyniak, Chloe U." userId="1e6df874-8090-4650-9eab-158c9e9dc5e9" providerId="ADAL" clId="{9AAB2244-2060-41DF-894E-4E05F8D39D33}" dt="2022-12-17T17:28:00.379" v="1335" actId="20577"/>
          <ac:spMkLst>
            <pc:docMk/>
            <pc:sldMk cId="4052788893" sldId="274"/>
            <ac:spMk id="5" creationId="{9B57FECF-6785-965B-24D4-A7DCD7E25CD7}"/>
          </ac:spMkLst>
        </pc:spChg>
      </pc:sldChg>
      <pc:sldChg chg="addSp modSp add mod">
        <pc:chgData name="Wawrzyniak, Chloe U." userId="1e6df874-8090-4650-9eab-158c9e9dc5e9" providerId="ADAL" clId="{9AAB2244-2060-41DF-894E-4E05F8D39D33}" dt="2023-02-26T20:27:25.751" v="1896" actId="122"/>
        <pc:sldMkLst>
          <pc:docMk/>
          <pc:sldMk cId="1191243265" sldId="275"/>
        </pc:sldMkLst>
        <pc:spChg chg="mod">
          <ac:chgData name="Wawrzyniak, Chloe U." userId="1e6df874-8090-4650-9eab-158c9e9dc5e9" providerId="ADAL" clId="{9AAB2244-2060-41DF-894E-4E05F8D39D33}" dt="2023-02-26T20:24:59.635" v="1752" actId="20577"/>
          <ac:spMkLst>
            <pc:docMk/>
            <pc:sldMk cId="1191243265" sldId="275"/>
            <ac:spMk id="2" creationId="{0070C583-2311-44B5-62A7-8363C3863B48}"/>
          </ac:spMkLst>
        </pc:spChg>
        <pc:spChg chg="mod">
          <ac:chgData name="Wawrzyniak, Chloe U." userId="1e6df874-8090-4650-9eab-158c9e9dc5e9" providerId="ADAL" clId="{9AAB2244-2060-41DF-894E-4E05F8D39D33}" dt="2023-02-26T20:25:37.649" v="1867" actId="20577"/>
          <ac:spMkLst>
            <pc:docMk/>
            <pc:sldMk cId="1191243265" sldId="275"/>
            <ac:spMk id="3" creationId="{D97902AA-DF4C-3EE7-BA7A-91167FC9975D}"/>
          </ac:spMkLst>
        </pc:spChg>
        <pc:graphicFrameChg chg="add mod modGraphic">
          <ac:chgData name="Wawrzyniak, Chloe U." userId="1e6df874-8090-4650-9eab-158c9e9dc5e9" providerId="ADAL" clId="{9AAB2244-2060-41DF-894E-4E05F8D39D33}" dt="2023-02-26T20:27:25.751" v="1896" actId="122"/>
          <ac:graphicFrameMkLst>
            <pc:docMk/>
            <pc:sldMk cId="1191243265" sldId="275"/>
            <ac:graphicFrameMk id="4" creationId="{4F54B44A-2912-F1D7-059C-AA9584BE8780}"/>
          </ac:graphicFrameMkLst>
        </pc:graphicFrameChg>
      </pc:sldChg>
      <pc:sldChg chg="addSp modSp add mod">
        <pc:chgData name="Wawrzyniak, Chloe U." userId="1e6df874-8090-4650-9eab-158c9e9dc5e9" providerId="ADAL" clId="{9AAB2244-2060-41DF-894E-4E05F8D39D33}" dt="2023-02-26T20:30:41.344" v="1979" actId="14100"/>
        <pc:sldMkLst>
          <pc:docMk/>
          <pc:sldMk cId="237876498" sldId="276"/>
        </pc:sldMkLst>
        <pc:spChg chg="mod">
          <ac:chgData name="Wawrzyniak, Chloe U." userId="1e6df874-8090-4650-9eab-158c9e9dc5e9" providerId="ADAL" clId="{9AAB2244-2060-41DF-894E-4E05F8D39D33}" dt="2023-02-26T20:28:05.401" v="1973" actId="20577"/>
          <ac:spMkLst>
            <pc:docMk/>
            <pc:sldMk cId="237876498" sldId="276"/>
            <ac:spMk id="3" creationId="{D97902AA-DF4C-3EE7-BA7A-91167FC9975D}"/>
          </ac:spMkLst>
        </pc:spChg>
        <pc:picChg chg="add mod">
          <ac:chgData name="Wawrzyniak, Chloe U." userId="1e6df874-8090-4650-9eab-158c9e9dc5e9" providerId="ADAL" clId="{9AAB2244-2060-41DF-894E-4E05F8D39D33}" dt="2023-02-26T20:30:41.344" v="1979" actId="14100"/>
          <ac:picMkLst>
            <pc:docMk/>
            <pc:sldMk cId="237876498" sldId="276"/>
            <ac:picMk id="6" creationId="{0C3AC668-ED4E-83A3-58FB-5F9CDE30A398}"/>
          </ac:picMkLst>
        </pc:picChg>
      </pc:sldChg>
    </pc:docChg>
  </pc:docChgLst>
  <pc:docChgLst>
    <pc:chgData name="Wawrzyniak, Chloe U." userId="1e6df874-8090-4650-9eab-158c9e9dc5e9" providerId="ADAL" clId="{21DCDE47-80E0-401D-9BF0-0B9DF2A02681}"/>
    <pc:docChg chg="modSld">
      <pc:chgData name="Wawrzyniak, Chloe U." userId="1e6df874-8090-4650-9eab-158c9e9dc5e9" providerId="ADAL" clId="{21DCDE47-80E0-401D-9BF0-0B9DF2A02681}" dt="2023-06-19T20:11:36.765" v="4"/>
      <pc:docMkLst>
        <pc:docMk/>
      </pc:docMkLst>
      <pc:sldChg chg="modSp mod">
        <pc:chgData name="Wawrzyniak, Chloe U." userId="1e6df874-8090-4650-9eab-158c9e9dc5e9" providerId="ADAL" clId="{21DCDE47-80E0-401D-9BF0-0B9DF2A02681}" dt="2023-06-19T20:08:40.344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21DCDE47-80E0-401D-9BF0-0B9DF2A02681}" dt="2023-06-19T20:08:40.344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21DCDE47-80E0-401D-9BF0-0B9DF2A02681}" dt="2023-06-19T20:11:36.765" v="4"/>
        <pc:sldMkLst>
          <pc:docMk/>
          <pc:sldMk cId="291709748" sldId="263"/>
        </pc:sldMkLst>
        <pc:spChg chg="mod">
          <ac:chgData name="Wawrzyniak, Chloe U." userId="1e6df874-8090-4650-9eab-158c9e9dc5e9" providerId="ADAL" clId="{21DCDE47-80E0-401D-9BF0-0B9DF2A02681}" dt="2023-06-19T20:11:36.765" v="4"/>
          <ac:spMkLst>
            <pc:docMk/>
            <pc:sldMk cId="291709748" sldId="263"/>
            <ac:spMk id="6" creationId="{7B073BE9-7CB5-F8E0-3598-97226C66841F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Polynomials: Roots and Multiplicity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Announcement Question (multiple-choice, anon)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standard do you feel most comfortable with?</a:t>
            </a:r>
          </a:p>
          <a:p>
            <a:pPr marL="457200" indent="-457200">
              <a:buAutoNum type="alphaUcPeriod"/>
            </a:pPr>
            <a:r>
              <a:rPr lang="en-US" dirty="0"/>
              <a:t>Standard 1 (function notation, composition, and inverses)</a:t>
            </a:r>
          </a:p>
          <a:p>
            <a:pPr marL="457200" indent="-457200">
              <a:buAutoNum type="alphaUcPeriod"/>
            </a:pPr>
            <a:r>
              <a:rPr lang="en-US" dirty="0"/>
              <a:t>Standard </a:t>
            </a:r>
            <a:r>
              <a:rPr lang="en-US"/>
              <a:t>2 (linear functions, systems of equations, average rate of change)</a:t>
            </a:r>
            <a:endParaRPr lang="en-US" dirty="0"/>
          </a:p>
          <a:p>
            <a:pPr marL="457200" indent="-457200">
              <a:buAutoNum type="alphaUcPeriod"/>
            </a:pPr>
            <a:r>
              <a:rPr lang="en-US" dirty="0"/>
              <a:t>Standard 3 (domain and range, transformations)</a:t>
            </a:r>
          </a:p>
          <a:p>
            <a:pPr marL="457200" indent="-457200">
              <a:buAutoNum type="alphaUcPeriod"/>
            </a:pPr>
            <a:endParaRPr lang="en-US" dirty="0"/>
          </a:p>
          <a:p>
            <a:pPr marL="457200" indent="-457200">
              <a:buAutoNum type="alphaUcPeriod"/>
            </a:pPr>
            <a:endParaRPr lang="en-US" dirty="0"/>
          </a:p>
          <a:p>
            <a:r>
              <a:rPr lang="en-US" dirty="0"/>
              <a:t>This is an anonymous survey. You’ll get credit for whatever you answer.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C583-2311-44B5-62A7-8363C386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7902AA-DF4C-3EE7-BA7A-91167FC997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Which of the following are roots for the following polynomial?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Select all that apply.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5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3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-3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2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-2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7902AA-DF4C-3EE7-BA7A-91167FC997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463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C583-2311-44B5-62A7-8363C386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7902AA-DF4C-3EE7-BA7A-91167FC997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Complete the following table to determine all of the roots and their multiplicities for the function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+2)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7902AA-DF4C-3EE7-BA7A-91167FC997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F54B44A-2912-F1D7-059C-AA9584BE87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584572"/>
              </p:ext>
            </p:extLst>
          </p:nvPr>
        </p:nvGraphicFramePr>
        <p:xfrm>
          <a:off x="1409149" y="2548466"/>
          <a:ext cx="4117008" cy="29511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5791">
                  <a:extLst>
                    <a:ext uri="{9D8B030D-6E8A-4147-A177-3AD203B41FA5}">
                      <a16:colId xmlns:a16="http://schemas.microsoft.com/office/drawing/2014/main" val="4280505891"/>
                    </a:ext>
                  </a:extLst>
                </a:gridCol>
                <a:gridCol w="2341217">
                  <a:extLst>
                    <a:ext uri="{9D8B030D-6E8A-4147-A177-3AD203B41FA5}">
                      <a16:colId xmlns:a16="http://schemas.microsoft.com/office/drawing/2014/main" val="2200853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Root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Multiplicity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1517004"/>
                  </a:ext>
                </a:extLst>
              </a:tr>
              <a:tr h="25803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9675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243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C583-2311-44B5-62A7-8363C386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7902AA-DF4C-3EE7-BA7A-91167FC99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the following table to determine all of the roots and their multiplicities for the polynomial function in the graph below.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F54B44A-2912-F1D7-059C-AA9584BE8780}"/>
              </a:ext>
            </a:extLst>
          </p:cNvPr>
          <p:cNvGraphicFramePr>
            <a:graphicFrameLocks noGrp="1"/>
          </p:cNvGraphicFramePr>
          <p:nvPr/>
        </p:nvGraphicFramePr>
        <p:xfrm>
          <a:off x="1409149" y="2548466"/>
          <a:ext cx="4117008" cy="29511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5791">
                  <a:extLst>
                    <a:ext uri="{9D8B030D-6E8A-4147-A177-3AD203B41FA5}">
                      <a16:colId xmlns:a16="http://schemas.microsoft.com/office/drawing/2014/main" val="4280505891"/>
                    </a:ext>
                  </a:extLst>
                </a:gridCol>
                <a:gridCol w="2341217">
                  <a:extLst>
                    <a:ext uri="{9D8B030D-6E8A-4147-A177-3AD203B41FA5}">
                      <a16:colId xmlns:a16="http://schemas.microsoft.com/office/drawing/2014/main" val="2200853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Root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Multiplicity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1517004"/>
                  </a:ext>
                </a:extLst>
              </a:tr>
              <a:tr h="25803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9675084"/>
                  </a:ext>
                </a:extLst>
              </a:tr>
            </a:tbl>
          </a:graphicData>
        </a:graphic>
      </p:graphicFrame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0C3AC668-ED4E-83A3-58FB-5F9CDE30A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3217" y="2163784"/>
            <a:ext cx="4510157" cy="451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6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D81A5AB-2CB7-8397-46EF-F3D010A0C45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To the right is either the graph of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How can you tell which one it is?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D81A5AB-2CB7-8397-46EF-F3D010A0C4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EB643D8B-1850-342A-F96F-7EB61C2921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61610-0001-418D-7347-3FB1C020E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159994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95F18-1045-CE9F-8BBE-A410757AFD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From the Equation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57FECF-6785-965B-24D4-A7DCD7E25CD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From the Graph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6AF217-7491-E8F9-5B16-ED0EA9AF4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Roots and Multiplicity</a:t>
            </a:r>
          </a:p>
        </p:txBody>
      </p:sp>
    </p:spTree>
    <p:extLst>
      <p:ext uri="{BB962C8B-B14F-4D97-AF65-F5344CB8AC3E}">
        <p14:creationId xmlns:p14="http://schemas.microsoft.com/office/powerpoint/2010/main" val="4052788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986</TotalTime>
  <Words>267</Words>
  <Application>Microsoft Office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Cambria Math</vt:lpstr>
      <vt:lpstr>Georgia</vt:lpstr>
      <vt:lpstr>Helvetica</vt:lpstr>
      <vt:lpstr>Wingdings</vt:lpstr>
      <vt:lpstr>Office Theme</vt:lpstr>
      <vt:lpstr>Polynomials: Roots and Multiplicity</vt:lpstr>
      <vt:lpstr>Announcements</vt:lpstr>
      <vt:lpstr>iClicker: Announcement Question (multiple-choice, anon)</vt:lpstr>
      <vt:lpstr>iClicker Question (multiple-answer)</vt:lpstr>
      <vt:lpstr>Example</vt:lpstr>
      <vt:lpstr>Example</vt:lpstr>
      <vt:lpstr>iClicker Question (short-answer)</vt:lpstr>
      <vt:lpstr>Summary: Roots and Multiplicity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2023-06-19T20:11:39Z</dcterms:modified>
</cp:coreProperties>
</file>