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89" r:id="rId4"/>
    <p:sldId id="290" r:id="rId5"/>
    <p:sldId id="292" r:id="rId6"/>
    <p:sldId id="291" r:id="rId7"/>
    <p:sldId id="269" r:id="rId8"/>
    <p:sldId id="270" r:id="rId9"/>
    <p:sldId id="271" r:id="rId10"/>
    <p:sldId id="272" r:id="rId11"/>
    <p:sldId id="275" r:id="rId12"/>
    <p:sldId id="273" r:id="rId13"/>
    <p:sldId id="274" r:id="rId14"/>
    <p:sldId id="276" r:id="rId15"/>
    <p:sldId id="277" r:id="rId16"/>
    <p:sldId id="278" r:id="rId17"/>
    <p:sldId id="280" r:id="rId18"/>
    <p:sldId id="281" r:id="rId19"/>
    <p:sldId id="279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6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20D6689-324A-493C-AE30-D6EA17572F17}">
          <p14:sldIdLst>
            <p14:sldId id="258"/>
            <p14:sldId id="260"/>
            <p14:sldId id="289"/>
            <p14:sldId id="290"/>
            <p14:sldId id="292"/>
            <p14:sldId id="291"/>
          </p14:sldIdLst>
        </p14:section>
        <p14:section name="Example 1" id="{DB8C2D31-2A1C-4F3A-8ABF-F3CCE19B9EBB}">
          <p14:sldIdLst>
            <p14:sldId id="269"/>
            <p14:sldId id="270"/>
            <p14:sldId id="271"/>
          </p14:sldIdLst>
        </p14:section>
        <p14:section name="Example 2" id="{82661589-103E-4546-8D9F-77EE25870004}">
          <p14:sldIdLst>
            <p14:sldId id="272"/>
            <p14:sldId id="275"/>
            <p14:sldId id="273"/>
            <p14:sldId id="274"/>
            <p14:sldId id="276"/>
            <p14:sldId id="277"/>
          </p14:sldIdLst>
        </p14:section>
        <p14:section name="Example 3" id="{678E975A-C62A-4E86-BDA4-94A2774914CE}">
          <p14:sldIdLst>
            <p14:sldId id="278"/>
            <p14:sldId id="280"/>
            <p14:sldId id="281"/>
            <p14:sldId id="279"/>
          </p14:sldIdLst>
        </p14:section>
        <p14:section name="Example 4" id="{A80FDFA5-D32F-4A39-9D19-DFC487F4068E}">
          <p14:sldIdLst>
            <p14:sldId id="282"/>
            <p14:sldId id="283"/>
            <p14:sldId id="284"/>
            <p14:sldId id="285"/>
            <p14:sldId id="286"/>
            <p14:sldId id="287"/>
            <p14:sldId id="288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1C757A-6281-42E1-9583-3F945911C342}" v="223" dt="2023-06-19T18:36:23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921EEC4E-CE4D-4361-AEB4-AD6002535D5E}"/>
    <pc:docChg chg="undo custSel addSld modSld">
      <pc:chgData name="Wawrzyniak, Chloe U." userId="1e6df874-8090-4650-9eab-158c9e9dc5e9" providerId="ADAL" clId="{921EEC4E-CE4D-4361-AEB4-AD6002535D5E}" dt="2023-02-03T13:11:07.425" v="3077" actId="20577"/>
      <pc:docMkLst>
        <pc:docMk/>
      </pc:docMkLst>
      <pc:sldChg chg="modSp mod">
        <pc:chgData name="Wawrzyniak, Chloe U." userId="1e6df874-8090-4650-9eab-158c9e9dc5e9" providerId="ADAL" clId="{921EEC4E-CE4D-4361-AEB4-AD6002535D5E}" dt="2022-12-03T15:49:22.478" v="26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921EEC4E-CE4D-4361-AEB4-AD6002535D5E}" dt="2022-12-03T15:49:22.478" v="26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921EEC4E-CE4D-4361-AEB4-AD6002535D5E}" dt="2023-02-03T13:09:47.518" v="275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921EEC4E-CE4D-4361-AEB4-AD6002535D5E}" dt="2023-02-03T13:09:47.518" v="275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921EEC4E-CE4D-4361-AEB4-AD6002535D5E}" dt="2023-02-03T13:10:40.397" v="2896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921EEC4E-CE4D-4361-AEB4-AD6002535D5E}" dt="2023-02-03T13:10:40.397" v="2896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21EEC4E-CE4D-4361-AEB4-AD6002535D5E}" dt="2023-02-03T13:10:33.099" v="287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921EEC4E-CE4D-4361-AEB4-AD6002535D5E}" dt="2022-12-03T15:52:34.196" v="212" actId="20577"/>
        <pc:sldMkLst>
          <pc:docMk/>
          <pc:sldMk cId="2172509275" sldId="269"/>
        </pc:sldMkLst>
        <pc:spChg chg="mod">
          <ac:chgData name="Wawrzyniak, Chloe U." userId="1e6df874-8090-4650-9eab-158c9e9dc5e9" providerId="ADAL" clId="{921EEC4E-CE4D-4361-AEB4-AD6002535D5E}" dt="2022-12-03T15:51:56.528" v="62" actId="20577"/>
          <ac:spMkLst>
            <pc:docMk/>
            <pc:sldMk cId="2172509275" sldId="269"/>
            <ac:spMk id="2" creationId="{4D215200-AF9E-71D9-8652-7C222DA0389B}"/>
          </ac:spMkLst>
        </pc:spChg>
        <pc:spChg chg="mod">
          <ac:chgData name="Wawrzyniak, Chloe U." userId="1e6df874-8090-4650-9eab-158c9e9dc5e9" providerId="ADAL" clId="{921EEC4E-CE4D-4361-AEB4-AD6002535D5E}" dt="2022-12-03T15:52:34.196" v="212" actId="20577"/>
          <ac:spMkLst>
            <pc:docMk/>
            <pc:sldMk cId="2172509275" sldId="269"/>
            <ac:spMk id="3" creationId="{CD805AC0-EA44-BCA6-9424-BD4E9CC21A7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5:53:06.431" v="292" actId="20577"/>
        <pc:sldMkLst>
          <pc:docMk/>
          <pc:sldMk cId="813359691" sldId="270"/>
        </pc:sldMkLst>
        <pc:spChg chg="mod">
          <ac:chgData name="Wawrzyniak, Chloe U." userId="1e6df874-8090-4650-9eab-158c9e9dc5e9" providerId="ADAL" clId="{921EEC4E-CE4D-4361-AEB4-AD6002535D5E}" dt="2022-12-03T15:53:06.431" v="292" actId="20577"/>
          <ac:spMkLst>
            <pc:docMk/>
            <pc:sldMk cId="813359691" sldId="270"/>
            <ac:spMk id="3" creationId="{CD805AC0-EA44-BCA6-9424-BD4E9CC21A73}"/>
          </ac:spMkLst>
        </pc:spChg>
      </pc:sldChg>
      <pc:sldChg chg="addSp delSp modSp add mod modClrScheme chgLayout">
        <pc:chgData name="Wawrzyniak, Chloe U." userId="1e6df874-8090-4650-9eab-158c9e9dc5e9" providerId="ADAL" clId="{921EEC4E-CE4D-4361-AEB4-AD6002535D5E}" dt="2022-12-03T15:55:19.425" v="427" actId="700"/>
        <pc:sldMkLst>
          <pc:docMk/>
          <pc:sldMk cId="2712407228" sldId="271"/>
        </pc:sldMkLst>
        <pc:spChg chg="mod ord">
          <ac:chgData name="Wawrzyniak, Chloe U." userId="1e6df874-8090-4650-9eab-158c9e9dc5e9" providerId="ADAL" clId="{921EEC4E-CE4D-4361-AEB4-AD6002535D5E}" dt="2022-12-03T15:55:19.425" v="427" actId="700"/>
          <ac:spMkLst>
            <pc:docMk/>
            <pc:sldMk cId="2712407228" sldId="271"/>
            <ac:spMk id="2" creationId="{4D215200-AF9E-71D9-8652-7C222DA0389B}"/>
          </ac:spMkLst>
        </pc:spChg>
        <pc:spChg chg="mod ord">
          <ac:chgData name="Wawrzyniak, Chloe U." userId="1e6df874-8090-4650-9eab-158c9e9dc5e9" providerId="ADAL" clId="{921EEC4E-CE4D-4361-AEB4-AD6002535D5E}" dt="2022-12-03T15:55:19.425" v="427" actId="700"/>
          <ac:spMkLst>
            <pc:docMk/>
            <pc:sldMk cId="2712407228" sldId="271"/>
            <ac:spMk id="3" creationId="{CD805AC0-EA44-BCA6-9424-BD4E9CC21A73}"/>
          </ac:spMkLst>
        </pc:spChg>
        <pc:spChg chg="add del mod ord">
          <ac:chgData name="Wawrzyniak, Chloe U." userId="1e6df874-8090-4650-9eab-158c9e9dc5e9" providerId="ADAL" clId="{921EEC4E-CE4D-4361-AEB4-AD6002535D5E}" dt="2022-12-03T15:55:01.560" v="425"/>
          <ac:spMkLst>
            <pc:docMk/>
            <pc:sldMk cId="2712407228" sldId="271"/>
            <ac:spMk id="4" creationId="{2E40EECE-02E1-2FDF-D4F9-6AE73CC2E8B0}"/>
          </ac:spMkLst>
        </pc:spChg>
        <pc:picChg chg="add mod ord">
          <ac:chgData name="Wawrzyniak, Chloe U." userId="1e6df874-8090-4650-9eab-158c9e9dc5e9" providerId="ADAL" clId="{921EEC4E-CE4D-4361-AEB4-AD6002535D5E}" dt="2022-12-03T15:55:19.425" v="427" actId="700"/>
          <ac:picMkLst>
            <pc:docMk/>
            <pc:sldMk cId="2712407228" sldId="271"/>
            <ac:picMk id="1026" creationId="{B54BF7F6-5E8B-E162-EF36-A40515B2C194}"/>
          </ac:picMkLst>
        </pc:picChg>
      </pc:sldChg>
      <pc:sldChg chg="addSp delSp modSp new mod">
        <pc:chgData name="Wawrzyniak, Chloe U." userId="1e6df874-8090-4650-9eab-158c9e9dc5e9" providerId="ADAL" clId="{921EEC4E-CE4D-4361-AEB4-AD6002535D5E}" dt="2022-12-03T16:13:39.572" v="658" actId="20577"/>
        <pc:sldMkLst>
          <pc:docMk/>
          <pc:sldMk cId="1383248313" sldId="272"/>
        </pc:sldMkLst>
        <pc:spChg chg="mod">
          <ac:chgData name="Wawrzyniak, Chloe U." userId="1e6df874-8090-4650-9eab-158c9e9dc5e9" providerId="ADAL" clId="{921EEC4E-CE4D-4361-AEB4-AD6002535D5E}" dt="2022-12-03T16:13:39.572" v="658" actId="20577"/>
          <ac:spMkLst>
            <pc:docMk/>
            <pc:sldMk cId="1383248313" sldId="272"/>
            <ac:spMk id="2" creationId="{E16CA6D2-C9ED-CBD7-B1FA-0B6FAD7CE123}"/>
          </ac:spMkLst>
        </pc:spChg>
        <pc:spChg chg="del">
          <ac:chgData name="Wawrzyniak, Chloe U." userId="1e6df874-8090-4650-9eab-158c9e9dc5e9" providerId="ADAL" clId="{921EEC4E-CE4D-4361-AEB4-AD6002535D5E}" dt="2022-12-03T15:56:51.403" v="429"/>
          <ac:spMkLst>
            <pc:docMk/>
            <pc:sldMk cId="1383248313" sldId="272"/>
            <ac:spMk id="3" creationId="{7AE68639-16AB-4F4F-21AB-9361440795F3}"/>
          </ac:spMkLst>
        </pc:spChg>
        <pc:spChg chg="mod">
          <ac:chgData name="Wawrzyniak, Chloe U." userId="1e6df874-8090-4650-9eab-158c9e9dc5e9" providerId="ADAL" clId="{921EEC4E-CE4D-4361-AEB4-AD6002535D5E}" dt="2022-12-03T15:56:59.619" v="466" actId="20577"/>
          <ac:spMkLst>
            <pc:docMk/>
            <pc:sldMk cId="1383248313" sldId="272"/>
            <ac:spMk id="4" creationId="{0445E9C5-639A-8EA0-4D02-C2E82966FB8F}"/>
          </ac:spMkLst>
        </pc:spChg>
        <pc:picChg chg="add mod">
          <ac:chgData name="Wawrzyniak, Chloe U." userId="1e6df874-8090-4650-9eab-158c9e9dc5e9" providerId="ADAL" clId="{921EEC4E-CE4D-4361-AEB4-AD6002535D5E}" dt="2022-12-03T15:56:51.403" v="429"/>
          <ac:picMkLst>
            <pc:docMk/>
            <pc:sldMk cId="1383248313" sldId="272"/>
            <ac:picMk id="2050" creationId="{ABD2371A-247C-4CF1-FB7D-F60A84F36B56}"/>
          </ac:picMkLst>
        </pc:picChg>
      </pc:sldChg>
      <pc:sldChg chg="modSp add mod">
        <pc:chgData name="Wawrzyniak, Chloe U." userId="1e6df874-8090-4650-9eab-158c9e9dc5e9" providerId="ADAL" clId="{921EEC4E-CE4D-4361-AEB4-AD6002535D5E}" dt="2022-12-03T16:15:27.894" v="721" actId="20577"/>
        <pc:sldMkLst>
          <pc:docMk/>
          <pc:sldMk cId="1137884217" sldId="273"/>
        </pc:sldMkLst>
        <pc:spChg chg="mod">
          <ac:chgData name="Wawrzyniak, Chloe U." userId="1e6df874-8090-4650-9eab-158c9e9dc5e9" providerId="ADAL" clId="{921EEC4E-CE4D-4361-AEB4-AD6002535D5E}" dt="2022-12-03T16:15:27.894" v="721" actId="20577"/>
          <ac:spMkLst>
            <pc:docMk/>
            <pc:sldMk cId="1137884217" sldId="273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24:25.230" v="1112" actId="20577"/>
        <pc:sldMkLst>
          <pc:docMk/>
          <pc:sldMk cId="2804990366" sldId="274"/>
        </pc:sldMkLst>
        <pc:spChg chg="mod">
          <ac:chgData name="Wawrzyniak, Chloe U." userId="1e6df874-8090-4650-9eab-158c9e9dc5e9" providerId="ADAL" clId="{921EEC4E-CE4D-4361-AEB4-AD6002535D5E}" dt="2022-12-03T16:24:25.230" v="1112" actId="20577"/>
          <ac:spMkLst>
            <pc:docMk/>
            <pc:sldMk cId="2804990366" sldId="274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16:28.482" v="909" actId="20577"/>
        <pc:sldMkLst>
          <pc:docMk/>
          <pc:sldMk cId="2895576288" sldId="275"/>
        </pc:sldMkLst>
        <pc:spChg chg="mod">
          <ac:chgData name="Wawrzyniak, Chloe U." userId="1e6df874-8090-4650-9eab-158c9e9dc5e9" providerId="ADAL" clId="{921EEC4E-CE4D-4361-AEB4-AD6002535D5E}" dt="2022-12-03T16:16:28.482" v="909" actId="20577"/>
          <ac:spMkLst>
            <pc:docMk/>
            <pc:sldMk cId="2895576288" sldId="275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25:11.705" v="1194" actId="20577"/>
        <pc:sldMkLst>
          <pc:docMk/>
          <pc:sldMk cId="2346091678" sldId="276"/>
        </pc:sldMkLst>
        <pc:spChg chg="mod">
          <ac:chgData name="Wawrzyniak, Chloe U." userId="1e6df874-8090-4650-9eab-158c9e9dc5e9" providerId="ADAL" clId="{921EEC4E-CE4D-4361-AEB4-AD6002535D5E}" dt="2022-12-03T16:25:11.705" v="1194" actId="20577"/>
          <ac:spMkLst>
            <pc:docMk/>
            <pc:sldMk cId="2346091678" sldId="276"/>
            <ac:spMk id="2" creationId="{E16CA6D2-C9ED-CBD7-B1FA-0B6FAD7CE123}"/>
          </ac:spMkLst>
        </pc:spChg>
        <pc:spChg chg="mod">
          <ac:chgData name="Wawrzyniak, Chloe U." userId="1e6df874-8090-4650-9eab-158c9e9dc5e9" providerId="ADAL" clId="{921EEC4E-CE4D-4361-AEB4-AD6002535D5E}" dt="2022-12-03T16:24:45.986" v="1135" actId="20577"/>
          <ac:spMkLst>
            <pc:docMk/>
            <pc:sldMk cId="2346091678" sldId="276"/>
            <ac:spMk id="4" creationId="{0445E9C5-639A-8EA0-4D02-C2E82966FB8F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25:48.675" v="1248" actId="20577"/>
        <pc:sldMkLst>
          <pc:docMk/>
          <pc:sldMk cId="2164335300" sldId="277"/>
        </pc:sldMkLst>
        <pc:spChg chg="mod">
          <ac:chgData name="Wawrzyniak, Chloe U." userId="1e6df874-8090-4650-9eab-158c9e9dc5e9" providerId="ADAL" clId="{921EEC4E-CE4D-4361-AEB4-AD6002535D5E}" dt="2022-12-03T16:25:48.675" v="1248" actId="20577"/>
          <ac:spMkLst>
            <pc:docMk/>
            <pc:sldMk cId="2164335300" sldId="277"/>
            <ac:spMk id="2" creationId="{E16CA6D2-C9ED-CBD7-B1FA-0B6FAD7CE123}"/>
          </ac:spMkLst>
        </pc:spChg>
        <pc:spChg chg="mod">
          <ac:chgData name="Wawrzyniak, Chloe U." userId="1e6df874-8090-4650-9eab-158c9e9dc5e9" providerId="ADAL" clId="{921EEC4E-CE4D-4361-AEB4-AD6002535D5E}" dt="2022-12-03T16:25:26.332" v="1202" actId="20577"/>
          <ac:spMkLst>
            <pc:docMk/>
            <pc:sldMk cId="2164335300" sldId="277"/>
            <ac:spMk id="4" creationId="{0445E9C5-639A-8EA0-4D02-C2E82966FB8F}"/>
          </ac:spMkLst>
        </pc:spChg>
      </pc:sldChg>
      <pc:sldChg chg="addSp delSp modSp new mod modClrScheme chgLayout">
        <pc:chgData name="Wawrzyniak, Chloe U." userId="1e6df874-8090-4650-9eab-158c9e9dc5e9" providerId="ADAL" clId="{921EEC4E-CE4D-4361-AEB4-AD6002535D5E}" dt="2022-12-03T16:47:39.336" v="1564" actId="20577"/>
        <pc:sldMkLst>
          <pc:docMk/>
          <pc:sldMk cId="3909086317" sldId="278"/>
        </pc:sldMkLst>
        <pc:spChg chg="del mod ord">
          <ac:chgData name="Wawrzyniak, Chloe U." userId="1e6df874-8090-4650-9eab-158c9e9dc5e9" providerId="ADAL" clId="{921EEC4E-CE4D-4361-AEB4-AD6002535D5E}" dt="2022-12-03T16:47:14.492" v="1461" actId="700"/>
          <ac:spMkLst>
            <pc:docMk/>
            <pc:sldMk cId="3909086317" sldId="278"/>
            <ac:spMk id="2" creationId="{2A5E1221-7666-C338-463C-E0399372A0F2}"/>
          </ac:spMkLst>
        </pc:spChg>
        <pc:spChg chg="del">
          <ac:chgData name="Wawrzyniak, Chloe U." userId="1e6df874-8090-4650-9eab-158c9e9dc5e9" providerId="ADAL" clId="{921EEC4E-CE4D-4361-AEB4-AD6002535D5E}" dt="2022-12-03T16:47:14.492" v="1461" actId="700"/>
          <ac:spMkLst>
            <pc:docMk/>
            <pc:sldMk cId="3909086317" sldId="278"/>
            <ac:spMk id="3" creationId="{D677A37E-6DE8-6B69-82D2-6576266AFC27}"/>
          </ac:spMkLst>
        </pc:spChg>
        <pc:spChg chg="mod ord">
          <ac:chgData name="Wawrzyniak, Chloe U." userId="1e6df874-8090-4650-9eab-158c9e9dc5e9" providerId="ADAL" clId="{921EEC4E-CE4D-4361-AEB4-AD6002535D5E}" dt="2022-12-03T16:47:14.492" v="1461" actId="700"/>
          <ac:spMkLst>
            <pc:docMk/>
            <pc:sldMk cId="3909086317" sldId="278"/>
            <ac:spMk id="4" creationId="{7D78A1FA-35C3-A60B-D978-67D05608CB69}"/>
          </ac:spMkLst>
        </pc:spChg>
        <pc:spChg chg="add mod ord">
          <ac:chgData name="Wawrzyniak, Chloe U." userId="1e6df874-8090-4650-9eab-158c9e9dc5e9" providerId="ADAL" clId="{921EEC4E-CE4D-4361-AEB4-AD6002535D5E}" dt="2022-12-03T16:47:39.336" v="1564" actId="20577"/>
          <ac:spMkLst>
            <pc:docMk/>
            <pc:sldMk cId="3909086317" sldId="278"/>
            <ac:spMk id="5" creationId="{65A64896-517B-3896-F0F6-BF7B9A8B7A55}"/>
          </ac:spMkLst>
        </pc:spChg>
      </pc:sldChg>
      <pc:sldChg chg="modSp new mod">
        <pc:chgData name="Wawrzyniak, Chloe U." userId="1e6df874-8090-4650-9eab-158c9e9dc5e9" providerId="ADAL" clId="{921EEC4E-CE4D-4361-AEB4-AD6002535D5E}" dt="2022-12-03T16:47:01.229" v="1460" actId="20577"/>
        <pc:sldMkLst>
          <pc:docMk/>
          <pc:sldMk cId="1584023333" sldId="279"/>
        </pc:sldMkLst>
        <pc:spChg chg="mod">
          <ac:chgData name="Wawrzyniak, Chloe U." userId="1e6df874-8090-4650-9eab-158c9e9dc5e9" providerId="ADAL" clId="{921EEC4E-CE4D-4361-AEB4-AD6002535D5E}" dt="2022-12-03T16:47:01.229" v="1460" actId="20577"/>
          <ac:spMkLst>
            <pc:docMk/>
            <pc:sldMk cId="1584023333" sldId="279"/>
            <ac:spMk id="2" creationId="{02AC8708-FD58-A61E-27CE-E3C7F5DE948C}"/>
          </ac:spMkLst>
        </pc:spChg>
        <pc:spChg chg="mod">
          <ac:chgData name="Wawrzyniak, Chloe U." userId="1e6df874-8090-4650-9eab-158c9e9dc5e9" providerId="ADAL" clId="{921EEC4E-CE4D-4361-AEB4-AD6002535D5E}" dt="2022-12-03T16:45:21.967" v="1453" actId="20577"/>
          <ac:spMkLst>
            <pc:docMk/>
            <pc:sldMk cId="1584023333" sldId="279"/>
            <ac:spMk id="3" creationId="{45C4644E-B016-9461-E1A6-7021826F0D25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48:15.565" v="1716" actId="20577"/>
        <pc:sldMkLst>
          <pc:docMk/>
          <pc:sldMk cId="169213345" sldId="280"/>
        </pc:sldMkLst>
        <pc:spChg chg="mod">
          <ac:chgData name="Wawrzyniak, Chloe U." userId="1e6df874-8090-4650-9eab-158c9e9dc5e9" providerId="ADAL" clId="{921EEC4E-CE4D-4361-AEB4-AD6002535D5E}" dt="2022-12-03T16:48:15.565" v="1716" actId="20577"/>
          <ac:spMkLst>
            <pc:docMk/>
            <pc:sldMk cId="169213345" sldId="280"/>
            <ac:spMk id="5" creationId="{65A64896-517B-3896-F0F6-BF7B9A8B7A55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51:47.679" v="1810" actId="20577"/>
        <pc:sldMkLst>
          <pc:docMk/>
          <pc:sldMk cId="359809159" sldId="281"/>
        </pc:sldMkLst>
        <pc:spChg chg="mod">
          <ac:chgData name="Wawrzyniak, Chloe U." userId="1e6df874-8090-4650-9eab-158c9e9dc5e9" providerId="ADAL" clId="{921EEC4E-CE4D-4361-AEB4-AD6002535D5E}" dt="2022-12-03T16:51:47.679" v="1810" actId="20577"/>
          <ac:spMkLst>
            <pc:docMk/>
            <pc:sldMk cId="359809159" sldId="281"/>
            <ac:spMk id="5" creationId="{65A64896-517B-3896-F0F6-BF7B9A8B7A55}"/>
          </ac:spMkLst>
        </pc:spChg>
      </pc:sldChg>
      <pc:sldChg chg="modSp new mod">
        <pc:chgData name="Wawrzyniak, Chloe U." userId="1e6df874-8090-4650-9eab-158c9e9dc5e9" providerId="ADAL" clId="{921EEC4E-CE4D-4361-AEB4-AD6002535D5E}" dt="2022-12-03T16:57:06.118" v="2167" actId="20577"/>
        <pc:sldMkLst>
          <pc:docMk/>
          <pc:sldMk cId="1019511661" sldId="282"/>
        </pc:sldMkLst>
        <pc:spChg chg="mod">
          <ac:chgData name="Wawrzyniak, Chloe U." userId="1e6df874-8090-4650-9eab-158c9e9dc5e9" providerId="ADAL" clId="{921EEC4E-CE4D-4361-AEB4-AD6002535D5E}" dt="2022-12-03T16:55:22.360" v="1875" actId="20577"/>
          <ac:spMkLst>
            <pc:docMk/>
            <pc:sldMk cId="1019511661" sldId="282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6:57:06.118" v="2167" actId="20577"/>
          <ac:spMkLst>
            <pc:docMk/>
            <pc:sldMk cId="1019511661" sldId="282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59:18.505" v="2278" actId="20577"/>
        <pc:sldMkLst>
          <pc:docMk/>
          <pc:sldMk cId="3630333786" sldId="283"/>
        </pc:sldMkLst>
        <pc:spChg chg="mod">
          <ac:chgData name="Wawrzyniak, Chloe U." userId="1e6df874-8090-4650-9eab-158c9e9dc5e9" providerId="ADAL" clId="{921EEC4E-CE4D-4361-AEB4-AD6002535D5E}" dt="2022-12-03T16:59:18.505" v="2278" actId="20577"/>
          <ac:spMkLst>
            <pc:docMk/>
            <pc:sldMk cId="3630333786" sldId="283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6:57:14.247" v="2173" actId="20577"/>
          <ac:spMkLst>
            <pc:docMk/>
            <pc:sldMk cId="3630333786" sldId="283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59:29.657" v="2305" actId="20577"/>
        <pc:sldMkLst>
          <pc:docMk/>
          <pc:sldMk cId="192753448" sldId="284"/>
        </pc:sldMkLst>
        <pc:spChg chg="mod">
          <ac:chgData name="Wawrzyniak, Chloe U." userId="1e6df874-8090-4650-9eab-158c9e9dc5e9" providerId="ADAL" clId="{921EEC4E-CE4D-4361-AEB4-AD6002535D5E}" dt="2022-12-03T16:59:29.657" v="2305" actId="20577"/>
          <ac:spMkLst>
            <pc:docMk/>
            <pc:sldMk cId="192753448" sldId="284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6:57:40.594" v="2262" actId="20577"/>
          <ac:spMkLst>
            <pc:docMk/>
            <pc:sldMk cId="192753448" sldId="284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0:24.370" v="2489" actId="20577"/>
        <pc:sldMkLst>
          <pc:docMk/>
          <pc:sldMk cId="619184456" sldId="285"/>
        </pc:sldMkLst>
        <pc:spChg chg="mod">
          <ac:chgData name="Wawrzyniak, Chloe U." userId="1e6df874-8090-4650-9eab-158c9e9dc5e9" providerId="ADAL" clId="{921EEC4E-CE4D-4361-AEB4-AD6002535D5E}" dt="2022-12-03T16:59:43.698" v="2338" actId="20577"/>
          <ac:spMkLst>
            <pc:docMk/>
            <pc:sldMk cId="619184456" sldId="285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7:00:24.370" v="2489" actId="20577"/>
          <ac:spMkLst>
            <pc:docMk/>
            <pc:sldMk cId="619184456" sldId="285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1:30.246" v="2564" actId="20577"/>
        <pc:sldMkLst>
          <pc:docMk/>
          <pc:sldMk cId="3854134408" sldId="286"/>
        </pc:sldMkLst>
        <pc:spChg chg="mod">
          <ac:chgData name="Wawrzyniak, Chloe U." userId="1e6df874-8090-4650-9eab-158c9e9dc5e9" providerId="ADAL" clId="{921EEC4E-CE4D-4361-AEB4-AD6002535D5E}" dt="2022-12-03T17:01:30.246" v="2564" actId="20577"/>
          <ac:spMkLst>
            <pc:docMk/>
            <pc:sldMk cId="3854134408" sldId="286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2:54.539" v="2602" actId="20577"/>
        <pc:sldMkLst>
          <pc:docMk/>
          <pc:sldMk cId="3520277547" sldId="287"/>
        </pc:sldMkLst>
        <pc:spChg chg="mod">
          <ac:chgData name="Wawrzyniak, Chloe U." userId="1e6df874-8090-4650-9eab-158c9e9dc5e9" providerId="ADAL" clId="{921EEC4E-CE4D-4361-AEB4-AD6002535D5E}" dt="2022-12-03T17:02:51.669" v="2601" actId="20577"/>
          <ac:spMkLst>
            <pc:docMk/>
            <pc:sldMk cId="3520277547" sldId="287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7:02:54.539" v="2602" actId="20577"/>
          <ac:spMkLst>
            <pc:docMk/>
            <pc:sldMk cId="3520277547" sldId="287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3:22.872" v="2652" actId="20577"/>
        <pc:sldMkLst>
          <pc:docMk/>
          <pc:sldMk cId="3088888583" sldId="288"/>
        </pc:sldMkLst>
        <pc:spChg chg="mod">
          <ac:chgData name="Wawrzyniak, Chloe U." userId="1e6df874-8090-4650-9eab-158c9e9dc5e9" providerId="ADAL" clId="{921EEC4E-CE4D-4361-AEB4-AD6002535D5E}" dt="2022-12-03T17:03:05.963" v="2610" actId="20577"/>
          <ac:spMkLst>
            <pc:docMk/>
            <pc:sldMk cId="3088888583" sldId="288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7:03:22.872" v="2652" actId="20577"/>
          <ac:spMkLst>
            <pc:docMk/>
            <pc:sldMk cId="3088888583" sldId="288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3-02-03T13:11:07.425" v="3077" actId="20577"/>
        <pc:sldMkLst>
          <pc:docMk/>
          <pc:sldMk cId="2698255257" sldId="289"/>
        </pc:sldMkLst>
        <pc:spChg chg="mod">
          <ac:chgData name="Wawrzyniak, Chloe U." userId="1e6df874-8090-4650-9eab-158c9e9dc5e9" providerId="ADAL" clId="{921EEC4E-CE4D-4361-AEB4-AD6002535D5E}" dt="2023-02-03T13:10:46.118" v="2914" actId="20577"/>
          <ac:spMkLst>
            <pc:docMk/>
            <pc:sldMk cId="2698255257" sldId="289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21EEC4E-CE4D-4361-AEB4-AD6002535D5E}" dt="2023-02-03T13:11:07.425" v="3077" actId="20577"/>
          <ac:spMkLst>
            <pc:docMk/>
            <pc:sldMk cId="2698255257" sldId="289"/>
            <ac:spMk id="6" creationId="{7B073BE9-7CB5-F8E0-3598-97226C66841F}"/>
          </ac:spMkLst>
        </pc:spChg>
      </pc:sldChg>
    </pc:docChg>
  </pc:docChgLst>
  <pc:docChgLst>
    <pc:chgData name="Wawrzyniak, Chloe U." userId="1e6df874-8090-4650-9eab-158c9e9dc5e9" providerId="ADAL" clId="{081C757A-6281-42E1-9583-3F945911C342}"/>
    <pc:docChg chg="custSel addSld delSld modSld sldOrd addSection modSection">
      <pc:chgData name="Wawrzyniak, Chloe U." userId="1e6df874-8090-4650-9eab-158c9e9dc5e9" providerId="ADAL" clId="{081C757A-6281-42E1-9583-3F945911C342}" dt="2023-06-19T18:37:34.803" v="415" actId="17846"/>
      <pc:docMkLst>
        <pc:docMk/>
      </pc:docMkLst>
      <pc:sldChg chg="modSp mod">
        <pc:chgData name="Wawrzyniak, Chloe U." userId="1e6df874-8090-4650-9eab-158c9e9dc5e9" providerId="ADAL" clId="{081C757A-6281-42E1-9583-3F945911C342}" dt="2023-06-19T18:30:18.120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81C757A-6281-42E1-9583-3F945911C342}" dt="2023-06-19T18:30:18.120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081C757A-6281-42E1-9583-3F945911C342}" dt="2023-06-19T18:30:23.250" v="1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081C757A-6281-42E1-9583-3F945911C342}" dt="2023-06-19T18:30:28.597" v="2" actId="47"/>
        <pc:sldMkLst>
          <pc:docMk/>
          <pc:sldMk cId="2698255257" sldId="289"/>
        </pc:sldMkLst>
      </pc:sldChg>
      <pc:sldChg chg="addSp delSp modSp new mod modClrScheme chgLayout">
        <pc:chgData name="Wawrzyniak, Chloe U." userId="1e6df874-8090-4650-9eab-158c9e9dc5e9" providerId="ADAL" clId="{081C757A-6281-42E1-9583-3F945911C342}" dt="2023-06-19T18:34:16.181" v="317" actId="20577"/>
        <pc:sldMkLst>
          <pc:docMk/>
          <pc:sldMk cId="2717705473" sldId="289"/>
        </pc:sldMkLst>
        <pc:spChg chg="del mod ord">
          <ac:chgData name="Wawrzyniak, Chloe U." userId="1e6df874-8090-4650-9eab-158c9e9dc5e9" providerId="ADAL" clId="{081C757A-6281-42E1-9583-3F945911C342}" dt="2023-06-19T18:31:56.604" v="4" actId="700"/>
          <ac:spMkLst>
            <pc:docMk/>
            <pc:sldMk cId="2717705473" sldId="289"/>
            <ac:spMk id="2" creationId="{5E187C88-D241-1F1F-F149-D439E4D9DF23}"/>
          </ac:spMkLst>
        </pc:spChg>
        <pc:spChg chg="del">
          <ac:chgData name="Wawrzyniak, Chloe U." userId="1e6df874-8090-4650-9eab-158c9e9dc5e9" providerId="ADAL" clId="{081C757A-6281-42E1-9583-3F945911C342}" dt="2023-06-19T18:31:56.604" v="4" actId="700"/>
          <ac:spMkLst>
            <pc:docMk/>
            <pc:sldMk cId="2717705473" sldId="289"/>
            <ac:spMk id="3" creationId="{4E0B6859-114B-7825-9E6C-5225892EF273}"/>
          </ac:spMkLst>
        </pc:spChg>
        <pc:spChg chg="del mod ord">
          <ac:chgData name="Wawrzyniak, Chloe U." userId="1e6df874-8090-4650-9eab-158c9e9dc5e9" providerId="ADAL" clId="{081C757A-6281-42E1-9583-3F945911C342}" dt="2023-06-19T18:31:56.604" v="4" actId="700"/>
          <ac:spMkLst>
            <pc:docMk/>
            <pc:sldMk cId="2717705473" sldId="289"/>
            <ac:spMk id="4" creationId="{2265E099-45DE-0BF3-5F89-5F77B33F2801}"/>
          </ac:spMkLst>
        </pc:spChg>
        <pc:spChg chg="add mod ord">
          <ac:chgData name="Wawrzyniak, Chloe U." userId="1e6df874-8090-4650-9eab-158c9e9dc5e9" providerId="ADAL" clId="{081C757A-6281-42E1-9583-3F945911C342}" dt="2023-06-19T18:32:16.047" v="41" actId="20577"/>
          <ac:spMkLst>
            <pc:docMk/>
            <pc:sldMk cId="2717705473" sldId="289"/>
            <ac:spMk id="5" creationId="{38679BA9-19FD-8B6E-AE11-3EA6FB139F63}"/>
          </ac:spMkLst>
        </pc:spChg>
        <pc:spChg chg="add mod ord">
          <ac:chgData name="Wawrzyniak, Chloe U." userId="1e6df874-8090-4650-9eab-158c9e9dc5e9" providerId="ADAL" clId="{081C757A-6281-42E1-9583-3F945911C342}" dt="2023-06-19T18:34:16.181" v="317" actId="20577"/>
          <ac:spMkLst>
            <pc:docMk/>
            <pc:sldMk cId="2717705473" sldId="289"/>
            <ac:spMk id="6" creationId="{A12235DD-9123-CD5A-98EC-D02C45901B67}"/>
          </ac:spMkLst>
        </pc:spChg>
      </pc:sldChg>
      <pc:sldChg chg="modSp add mod">
        <pc:chgData name="Wawrzyniak, Chloe U." userId="1e6df874-8090-4650-9eab-158c9e9dc5e9" providerId="ADAL" clId="{081C757A-6281-42E1-9583-3F945911C342}" dt="2023-06-19T18:34:38.881" v="373" actId="20577"/>
        <pc:sldMkLst>
          <pc:docMk/>
          <pc:sldMk cId="2205259918" sldId="290"/>
        </pc:sldMkLst>
        <pc:spChg chg="mod">
          <ac:chgData name="Wawrzyniak, Chloe U." userId="1e6df874-8090-4650-9eab-158c9e9dc5e9" providerId="ADAL" clId="{081C757A-6281-42E1-9583-3F945911C342}" dt="2023-06-19T18:34:35.365" v="372" actId="20577"/>
          <ac:spMkLst>
            <pc:docMk/>
            <pc:sldMk cId="2205259918" sldId="290"/>
            <ac:spMk id="5" creationId="{38679BA9-19FD-8B6E-AE11-3EA6FB139F63}"/>
          </ac:spMkLst>
        </pc:spChg>
        <pc:spChg chg="mod">
          <ac:chgData name="Wawrzyniak, Chloe U." userId="1e6df874-8090-4650-9eab-158c9e9dc5e9" providerId="ADAL" clId="{081C757A-6281-42E1-9583-3F945911C342}" dt="2023-06-19T18:34:38.881" v="373" actId="20577"/>
          <ac:spMkLst>
            <pc:docMk/>
            <pc:sldMk cId="2205259918" sldId="290"/>
            <ac:spMk id="6" creationId="{A12235DD-9123-CD5A-98EC-D02C45901B67}"/>
          </ac:spMkLst>
        </pc:spChg>
      </pc:sldChg>
      <pc:sldChg chg="modSp add mod">
        <pc:chgData name="Wawrzyniak, Chloe U." userId="1e6df874-8090-4650-9eab-158c9e9dc5e9" providerId="ADAL" clId="{081C757A-6281-42E1-9583-3F945911C342}" dt="2023-06-19T18:36:23.698" v="407" actId="20577"/>
        <pc:sldMkLst>
          <pc:docMk/>
          <pc:sldMk cId="1655672109" sldId="291"/>
        </pc:sldMkLst>
        <pc:spChg chg="mod">
          <ac:chgData name="Wawrzyniak, Chloe U." userId="1e6df874-8090-4650-9eab-158c9e9dc5e9" providerId="ADAL" clId="{081C757A-6281-42E1-9583-3F945911C342}" dt="2023-06-19T18:36:21.087" v="403" actId="20577"/>
          <ac:spMkLst>
            <pc:docMk/>
            <pc:sldMk cId="1655672109" sldId="291"/>
            <ac:spMk id="5" creationId="{38679BA9-19FD-8B6E-AE11-3EA6FB139F63}"/>
          </ac:spMkLst>
        </pc:spChg>
        <pc:spChg chg="mod">
          <ac:chgData name="Wawrzyniak, Chloe U." userId="1e6df874-8090-4650-9eab-158c9e9dc5e9" providerId="ADAL" clId="{081C757A-6281-42E1-9583-3F945911C342}" dt="2023-06-19T18:36:23.698" v="407" actId="20577"/>
          <ac:spMkLst>
            <pc:docMk/>
            <pc:sldMk cId="1655672109" sldId="291"/>
            <ac:spMk id="6" creationId="{A12235DD-9123-CD5A-98EC-D02C45901B67}"/>
          </ac:spMkLst>
        </pc:spChg>
      </pc:sldChg>
      <pc:sldChg chg="modSp add mod ord">
        <pc:chgData name="Wawrzyniak, Chloe U." userId="1e6df874-8090-4650-9eab-158c9e9dc5e9" providerId="ADAL" clId="{081C757A-6281-42E1-9583-3F945911C342}" dt="2023-06-19T18:36:11.779" v="383"/>
        <pc:sldMkLst>
          <pc:docMk/>
          <pc:sldMk cId="1327414529" sldId="292"/>
        </pc:sldMkLst>
        <pc:spChg chg="mod">
          <ac:chgData name="Wawrzyniak, Chloe U." userId="1e6df874-8090-4650-9eab-158c9e9dc5e9" providerId="ADAL" clId="{081C757A-6281-42E1-9583-3F945911C342}" dt="2023-06-19T18:34:46.253" v="375"/>
          <ac:spMkLst>
            <pc:docMk/>
            <pc:sldMk cId="1327414529" sldId="292"/>
            <ac:spMk id="5" creationId="{38679BA9-19FD-8B6E-AE11-3EA6FB139F63}"/>
          </ac:spMkLst>
        </pc:spChg>
        <pc:spChg chg="mod">
          <ac:chgData name="Wawrzyniak, Chloe U." userId="1e6df874-8090-4650-9eab-158c9e9dc5e9" providerId="ADAL" clId="{081C757A-6281-42E1-9583-3F945911C342}" dt="2023-06-19T18:36:07.506" v="381" actId="20577"/>
          <ac:spMkLst>
            <pc:docMk/>
            <pc:sldMk cId="1327414529" sldId="292"/>
            <ac:spMk id="6" creationId="{A12235DD-9123-CD5A-98EC-D02C45901B67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Transformations - Shifts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what kind of shift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represent?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 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Shift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248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Since we know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horizontal shift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are we going to be adding/subtracting on the inside or the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Outside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576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what kind of horizontal shift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represent?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Shift Left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 Right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884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Since we know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shift left (in the negative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-direction), are we adding on the inside, or subtracting?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Add 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Subtract inside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1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990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how much are we going to add on the inside to get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091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write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in terms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335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.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represent a vertical or horizontal shift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 shift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1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9086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. Since we know this is a horizontal shift, will we be adding/subtracting on the inside or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Outside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213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. Since we know this is a shift to the left, will we be adding or subtracting on the inside?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Adding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Subtracting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809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8708-FD58-A61E-27CE-E3C7F5DE9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C4644E-B016-9461-E1A6-7021826F0D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. Write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C4644E-B016-9461-E1A6-7021826F0D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4023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How would you describe the difference between these two functions?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511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Did the change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happen on the inside (to the input: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), or on the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Outside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0333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Since the change happened on the outside, is this a vertical or horizontal shift?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 shift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7534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did we add something on the outside, or subtract?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Added something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Subtracted something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9184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since we subtracted, is this a shit up or down?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Shift up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 down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4134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how much did we shift down by?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02775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What transformation took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88885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679BA9-19FD-8B6E-AE11-3EA6FB13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&lt;−1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−7      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≥−1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What is the domain of the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? Write your answer using interval notation.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7705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679BA9-19FD-8B6E-AE11-3EA6FB13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&lt;−1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−7      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≥−1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5259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679BA9-19FD-8B6E-AE11-3EA6FB13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&lt;−1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−7      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≥−1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7414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679BA9-19FD-8B6E-AE11-3EA6FB13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What is the domain of the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? Write your answer using interval notation.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5672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 represent a vertical or horizontal shift of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509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Now that we know it is a vertical shift,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 represent a shift up or down of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Up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Down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3359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in the graph to the right.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54BF7F6-5E8B-E162-EF36-A40515B2C19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407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969</TotalTime>
  <Words>1132</Words>
  <Application>Microsoft Office PowerPoint</Application>
  <PresentationFormat>Widescreen</PresentationFormat>
  <Paragraphs>111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Cambria Math</vt:lpstr>
      <vt:lpstr>Georgia</vt:lpstr>
      <vt:lpstr>Helvetica</vt:lpstr>
      <vt:lpstr>Wingdings</vt:lpstr>
      <vt:lpstr>Office Theme</vt:lpstr>
      <vt:lpstr>Transformations - Shifts</vt:lpstr>
      <vt:lpstr>Announcements</vt:lpstr>
      <vt:lpstr>Warm-up Questions</vt:lpstr>
      <vt:lpstr>iClicker: Warm-up Question (numeric)</vt:lpstr>
      <vt:lpstr>iClicker: Warm-up Question (numeric)</vt:lpstr>
      <vt:lpstr>iClicker: Warm-up Question (short-answer)</vt:lpstr>
      <vt:lpstr>iClicker Question (multiple-choice)</vt:lpstr>
      <vt:lpstr>iClicker Question (multiple-choice)</vt:lpstr>
      <vt:lpstr>Example</vt:lpstr>
      <vt:lpstr>iClicker Question (multiple-choice)</vt:lpstr>
      <vt:lpstr>iClicker Question (multiple-choice)</vt:lpstr>
      <vt:lpstr>iClicker Question (multiple-choice)</vt:lpstr>
      <vt:lpstr>iClicker Question (multiple-choice)</vt:lpstr>
      <vt:lpstr>iClicker Question (numeric)</vt:lpstr>
      <vt:lpstr>Example</vt:lpstr>
      <vt:lpstr>iClicker Question (multiple-choice)</vt:lpstr>
      <vt:lpstr>iClicker Question (multiple-choice)</vt:lpstr>
      <vt:lpstr>iClicker Question (multiple-choice)</vt:lpstr>
      <vt:lpstr>Example</vt:lpstr>
      <vt:lpstr>iClicker Question (short answer)</vt:lpstr>
      <vt:lpstr>iClicker Question (multiple-choice)</vt:lpstr>
      <vt:lpstr>iClicker Question (multiple-choice)</vt:lpstr>
      <vt:lpstr>iClicker Question (multiple-choice)</vt:lpstr>
      <vt:lpstr>iClicker Question (multiple-choice)</vt:lpstr>
      <vt:lpstr>iClicker Question (numeric)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2023-06-19T18:37:36Z</dcterms:modified>
</cp:coreProperties>
</file>