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77" r:id="rId4"/>
    <p:sldId id="263" r:id="rId5"/>
    <p:sldId id="278" r:id="rId6"/>
    <p:sldId id="279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6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7BE2180-272A-4C37-AB81-0A140545D6AC}" v="152" dt="2023-06-05T21:42:18.48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18" y="12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wrzyniak, Chloe U." userId="1e6df874-8090-4650-9eab-158c9e9dc5e9" providerId="ADAL" clId="{C7BE2180-272A-4C37-AB81-0A140545D6AC}"/>
    <pc:docChg chg="custSel addSld modSld sldOrd">
      <pc:chgData name="Wawrzyniak, Chloe U." userId="1e6df874-8090-4650-9eab-158c9e9dc5e9" providerId="ADAL" clId="{C7BE2180-272A-4C37-AB81-0A140545D6AC}" dt="2023-06-28T20:13:21.908" v="345" actId="700"/>
      <pc:docMkLst>
        <pc:docMk/>
      </pc:docMkLst>
      <pc:sldChg chg="modSp mod">
        <pc:chgData name="Wawrzyniak, Chloe U." userId="1e6df874-8090-4650-9eab-158c9e9dc5e9" providerId="ADAL" clId="{C7BE2180-272A-4C37-AB81-0A140545D6AC}" dt="2023-06-05T21:29:58.027" v="31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C7BE2180-272A-4C37-AB81-0A140545D6AC}" dt="2023-06-05T21:29:58.027" v="31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C7BE2180-272A-4C37-AB81-0A140545D6AC}" dt="2023-06-05T21:33:13.686" v="154"/>
        <pc:sldMkLst>
          <pc:docMk/>
          <pc:sldMk cId="291709748" sldId="263"/>
        </pc:sldMkLst>
        <pc:spChg chg="mod">
          <ac:chgData name="Wawrzyniak, Chloe U." userId="1e6df874-8090-4650-9eab-158c9e9dc5e9" providerId="ADAL" clId="{C7BE2180-272A-4C37-AB81-0A140545D6AC}" dt="2023-06-05T21:33:11.664" v="150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C7BE2180-272A-4C37-AB81-0A140545D6AC}" dt="2023-06-05T21:33:13.686" v="154"/>
          <ac:spMkLst>
            <pc:docMk/>
            <pc:sldMk cId="291709748" sldId="263"/>
            <ac:spMk id="6" creationId="{7B073BE9-7CB5-F8E0-3598-97226C66841F}"/>
          </ac:spMkLst>
        </pc:spChg>
      </pc:sldChg>
      <pc:sldChg chg="modSp mod">
        <pc:chgData name="Wawrzyniak, Chloe U." userId="1e6df874-8090-4650-9eab-158c9e9dc5e9" providerId="ADAL" clId="{C7BE2180-272A-4C37-AB81-0A140545D6AC}" dt="2023-06-05T21:43:19.820" v="342" actId="20577"/>
        <pc:sldMkLst>
          <pc:docMk/>
          <pc:sldMk cId="2930470617" sldId="270"/>
        </pc:sldMkLst>
        <pc:spChg chg="mod">
          <ac:chgData name="Wawrzyniak, Chloe U." userId="1e6df874-8090-4650-9eab-158c9e9dc5e9" providerId="ADAL" clId="{C7BE2180-272A-4C37-AB81-0A140545D6AC}" dt="2023-06-05T21:43:19.820" v="342" actId="20577"/>
          <ac:spMkLst>
            <pc:docMk/>
            <pc:sldMk cId="2930470617" sldId="270"/>
            <ac:spMk id="3" creationId="{8841978D-7112-9556-3AB2-CFA0BFE83860}"/>
          </ac:spMkLst>
        </pc:spChg>
      </pc:sldChg>
      <pc:sldChg chg="modSp mod">
        <pc:chgData name="Wawrzyniak, Chloe U." userId="1e6df874-8090-4650-9eab-158c9e9dc5e9" providerId="ADAL" clId="{C7BE2180-272A-4C37-AB81-0A140545D6AC}" dt="2023-06-05T21:43:28.950" v="343" actId="20577"/>
        <pc:sldMkLst>
          <pc:docMk/>
          <pc:sldMk cId="1971053051" sldId="271"/>
        </pc:sldMkLst>
        <pc:spChg chg="mod">
          <ac:chgData name="Wawrzyniak, Chloe U." userId="1e6df874-8090-4650-9eab-158c9e9dc5e9" providerId="ADAL" clId="{C7BE2180-272A-4C37-AB81-0A140545D6AC}" dt="2023-06-05T21:43:28.950" v="343" actId="20577"/>
          <ac:spMkLst>
            <pc:docMk/>
            <pc:sldMk cId="1971053051" sldId="271"/>
            <ac:spMk id="3" creationId="{8841978D-7112-9556-3AB2-CFA0BFE83860}"/>
          </ac:spMkLst>
        </pc:spChg>
      </pc:sldChg>
      <pc:sldChg chg="addSp delSp modSp mod modClrScheme chgLayout">
        <pc:chgData name="Wawrzyniak, Chloe U." userId="1e6df874-8090-4650-9eab-158c9e9dc5e9" providerId="ADAL" clId="{C7BE2180-272A-4C37-AB81-0A140545D6AC}" dt="2023-06-28T20:13:21.908" v="345" actId="700"/>
        <pc:sldMkLst>
          <pc:docMk/>
          <pc:sldMk cId="2801224844" sldId="273"/>
        </pc:sldMkLst>
        <pc:spChg chg="mod ord">
          <ac:chgData name="Wawrzyniak, Chloe U." userId="1e6df874-8090-4650-9eab-158c9e9dc5e9" providerId="ADAL" clId="{C7BE2180-272A-4C37-AB81-0A140545D6AC}" dt="2023-06-28T20:13:21.908" v="345" actId="700"/>
          <ac:spMkLst>
            <pc:docMk/>
            <pc:sldMk cId="2801224844" sldId="273"/>
            <ac:spMk id="2" creationId="{1EBC8D31-3A55-4949-60AB-BEDDDD7D75B3}"/>
          </ac:spMkLst>
        </pc:spChg>
        <pc:spChg chg="add del mod">
          <ac:chgData name="Wawrzyniak, Chloe U." userId="1e6df874-8090-4650-9eab-158c9e9dc5e9" providerId="ADAL" clId="{C7BE2180-272A-4C37-AB81-0A140545D6AC}" dt="2023-06-28T20:13:21.908" v="345" actId="700"/>
          <ac:spMkLst>
            <pc:docMk/>
            <pc:sldMk cId="2801224844" sldId="273"/>
            <ac:spMk id="4" creationId="{6942503C-E962-7EDF-4771-67129A71A9A3}"/>
          </ac:spMkLst>
        </pc:spChg>
        <pc:spChg chg="mod ord">
          <ac:chgData name="Wawrzyniak, Chloe U." userId="1e6df874-8090-4650-9eab-158c9e9dc5e9" providerId="ADAL" clId="{C7BE2180-272A-4C37-AB81-0A140545D6AC}" dt="2023-06-28T20:13:21.908" v="345" actId="700"/>
          <ac:spMkLst>
            <pc:docMk/>
            <pc:sldMk cId="2801224844" sldId="273"/>
            <ac:spMk id="5" creationId="{5F502E00-7B22-2CD1-3B49-106FC4ED659C}"/>
          </ac:spMkLst>
        </pc:spChg>
        <pc:picChg chg="del">
          <ac:chgData name="Wawrzyniak, Chloe U." userId="1e6df874-8090-4650-9eab-158c9e9dc5e9" providerId="ADAL" clId="{C7BE2180-272A-4C37-AB81-0A140545D6AC}" dt="2023-06-28T20:13:16.184" v="344" actId="478"/>
          <ac:picMkLst>
            <pc:docMk/>
            <pc:sldMk cId="2801224844" sldId="273"/>
            <ac:picMk id="9" creationId="{F6759309-CE22-7865-2C8D-5BA4E6D5650C}"/>
          </ac:picMkLst>
        </pc:picChg>
      </pc:sldChg>
      <pc:sldChg chg="addSp modSp new mod ord modClrScheme chgLayout">
        <pc:chgData name="Wawrzyniak, Chloe U." userId="1e6df874-8090-4650-9eab-158c9e9dc5e9" providerId="ADAL" clId="{C7BE2180-272A-4C37-AB81-0A140545D6AC}" dt="2023-06-05T21:41:57.527" v="322" actId="20577"/>
        <pc:sldMkLst>
          <pc:docMk/>
          <pc:sldMk cId="129567382" sldId="277"/>
        </pc:sldMkLst>
        <pc:spChg chg="mod ord">
          <ac:chgData name="Wawrzyniak, Chloe U." userId="1e6df874-8090-4650-9eab-158c9e9dc5e9" providerId="ADAL" clId="{C7BE2180-272A-4C37-AB81-0A140545D6AC}" dt="2023-06-05T21:41:09.477" v="218" actId="26606"/>
          <ac:spMkLst>
            <pc:docMk/>
            <pc:sldMk cId="129567382" sldId="277"/>
            <ac:spMk id="2" creationId="{9C7C4D1B-E78B-4797-D286-2DAC163BA3B4}"/>
          </ac:spMkLst>
        </pc:spChg>
        <pc:spChg chg="mod">
          <ac:chgData name="Wawrzyniak, Chloe U." userId="1e6df874-8090-4650-9eab-158c9e9dc5e9" providerId="ADAL" clId="{C7BE2180-272A-4C37-AB81-0A140545D6AC}" dt="2023-06-05T21:41:57.527" v="322" actId="20577"/>
          <ac:spMkLst>
            <pc:docMk/>
            <pc:sldMk cId="129567382" sldId="277"/>
            <ac:spMk id="3" creationId="{3E133533-BC39-5515-8129-704871706731}"/>
          </ac:spMkLst>
        </pc:spChg>
        <pc:picChg chg="add mod">
          <ac:chgData name="Wawrzyniak, Chloe U." userId="1e6df874-8090-4650-9eab-158c9e9dc5e9" providerId="ADAL" clId="{C7BE2180-272A-4C37-AB81-0A140545D6AC}" dt="2023-06-05T21:41:09.477" v="218" actId="26606"/>
          <ac:picMkLst>
            <pc:docMk/>
            <pc:sldMk cId="129567382" sldId="277"/>
            <ac:picMk id="5" creationId="{DE0AABA8-2C29-09A6-8D66-F63C97C1E2CC}"/>
          </ac:picMkLst>
        </pc:picChg>
      </pc:sldChg>
      <pc:sldChg chg="addSp modSp add mod">
        <pc:chgData name="Wawrzyniak, Chloe U." userId="1e6df874-8090-4650-9eab-158c9e9dc5e9" providerId="ADAL" clId="{C7BE2180-272A-4C37-AB81-0A140545D6AC}" dt="2023-06-05T21:42:36.132" v="335" actId="14100"/>
        <pc:sldMkLst>
          <pc:docMk/>
          <pc:sldMk cId="68562124" sldId="278"/>
        </pc:sldMkLst>
        <pc:spChg chg="mod">
          <ac:chgData name="Wawrzyniak, Chloe U." userId="1e6df874-8090-4650-9eab-158c9e9dc5e9" providerId="ADAL" clId="{C7BE2180-272A-4C37-AB81-0A140545D6AC}" dt="2023-06-05T21:42:36.132" v="335" actId="14100"/>
          <ac:spMkLst>
            <pc:docMk/>
            <pc:sldMk cId="68562124" sldId="278"/>
            <ac:spMk id="6" creationId="{7B073BE9-7CB5-F8E0-3598-97226C66841F}"/>
          </ac:spMkLst>
        </pc:spChg>
        <pc:picChg chg="add mod">
          <ac:chgData name="Wawrzyniak, Chloe U." userId="1e6df874-8090-4650-9eab-158c9e9dc5e9" providerId="ADAL" clId="{C7BE2180-272A-4C37-AB81-0A140545D6AC}" dt="2023-06-05T21:42:17.083" v="325"/>
          <ac:picMkLst>
            <pc:docMk/>
            <pc:sldMk cId="68562124" sldId="278"/>
            <ac:picMk id="2" creationId="{B9D0BB6C-DC7C-4396-2326-97B491D589C3}"/>
          </ac:picMkLst>
        </pc:picChg>
      </pc:sldChg>
      <pc:sldChg chg="addSp modSp add mod">
        <pc:chgData name="Wawrzyniak, Chloe U." userId="1e6df874-8090-4650-9eab-158c9e9dc5e9" providerId="ADAL" clId="{C7BE2180-272A-4C37-AB81-0A140545D6AC}" dt="2023-06-05T21:42:50.689" v="340" actId="14100"/>
        <pc:sldMkLst>
          <pc:docMk/>
          <pc:sldMk cId="1498724312" sldId="279"/>
        </pc:sldMkLst>
        <pc:spChg chg="mod">
          <ac:chgData name="Wawrzyniak, Chloe U." userId="1e6df874-8090-4650-9eab-158c9e9dc5e9" providerId="ADAL" clId="{C7BE2180-272A-4C37-AB81-0A140545D6AC}" dt="2023-06-05T21:42:50.689" v="340" actId="14100"/>
          <ac:spMkLst>
            <pc:docMk/>
            <pc:sldMk cId="1498724312" sldId="279"/>
            <ac:spMk id="6" creationId="{7B073BE9-7CB5-F8E0-3598-97226C66841F}"/>
          </ac:spMkLst>
        </pc:spChg>
        <pc:picChg chg="add mod">
          <ac:chgData name="Wawrzyniak, Chloe U." userId="1e6df874-8090-4650-9eab-158c9e9dc5e9" providerId="ADAL" clId="{C7BE2180-272A-4C37-AB81-0A140545D6AC}" dt="2023-06-05T21:42:18.483" v="326"/>
          <ac:picMkLst>
            <pc:docMk/>
            <pc:sldMk cId="1498724312" sldId="279"/>
            <ac:picMk id="2" creationId="{6A0D4C32-E210-C7D0-7538-ABCAA913CFB5}"/>
          </ac:picMkLst>
        </pc:picChg>
      </pc:sldChg>
    </pc:docChg>
  </pc:docChgLst>
  <pc:docChgLst>
    <pc:chgData name="Wawrzyniak, Chloe U." userId="1e6df874-8090-4650-9eab-158c9e9dc5e9" providerId="ADAL" clId="{6B058702-46F5-4044-9137-3961507431FF}"/>
    <pc:docChg chg="custSel addSld modSld sldOrd">
      <pc:chgData name="Wawrzyniak, Chloe U." userId="1e6df874-8090-4650-9eab-158c9e9dc5e9" providerId="ADAL" clId="{6B058702-46F5-4044-9137-3961507431FF}" dt="2022-12-03T13:41:17.195" v="1156"/>
      <pc:docMkLst>
        <pc:docMk/>
      </pc:docMkLst>
      <pc:sldChg chg="addSp delSp modSp mod modClrScheme chgLayout">
        <pc:chgData name="Wawrzyniak, Chloe U." userId="1e6df874-8090-4650-9eab-158c9e9dc5e9" providerId="ADAL" clId="{6B058702-46F5-4044-9137-3961507431FF}" dt="2022-12-03T13:36:57.751" v="1004" actId="20577"/>
        <pc:sldMkLst>
          <pc:docMk/>
          <pc:sldMk cId="4098813502" sldId="264"/>
        </pc:sldMkLst>
        <pc:spChg chg="del mod">
          <ac:chgData name="Wawrzyniak, Chloe U." userId="1e6df874-8090-4650-9eab-158c9e9dc5e9" providerId="ADAL" clId="{6B058702-46F5-4044-9137-3961507431FF}" dt="2022-12-03T13:36:44.587" v="974" actId="478"/>
          <ac:spMkLst>
            <pc:docMk/>
            <pc:sldMk cId="4098813502" sldId="264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6:57.751" v="1004" actId="20577"/>
          <ac:spMkLst>
            <pc:docMk/>
            <pc:sldMk cId="4098813502" sldId="264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4" creationId="{0C78899F-38DC-18E3-BA13-B507503E0BA6}"/>
          </ac:spMkLst>
        </pc:spChg>
        <pc:spChg chg="add del 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6" creationId="{D18E0D94-12BB-FDBB-CA2D-D9AD80936ACC}"/>
          </ac:spMkLst>
        </pc:spChg>
      </pc:sldChg>
      <pc:sldChg chg="delSp modSp mod ord modClrScheme chgLayout">
        <pc:chgData name="Wawrzyniak, Chloe U." userId="1e6df874-8090-4650-9eab-158c9e9dc5e9" providerId="ADAL" clId="{6B058702-46F5-4044-9137-3961507431FF}" dt="2022-12-03T13:39:19.780" v="1137" actId="20577"/>
        <pc:sldMkLst>
          <pc:docMk/>
          <pc:sldMk cId="3364709512" sldId="265"/>
        </pc:sldMkLst>
        <pc:spChg chg="del 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9:19.780" v="1137" actId="20577"/>
          <ac:spMkLst>
            <pc:docMk/>
            <pc:sldMk cId="3364709512" sldId="265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4" creationId="{0C78899F-38DC-18E3-BA13-B507503E0BA6}"/>
          </ac:spMkLst>
        </pc:spChg>
      </pc:sldChg>
      <pc:sldChg chg="modSp mod">
        <pc:chgData name="Wawrzyniak, Chloe U." userId="1e6df874-8090-4650-9eab-158c9e9dc5e9" providerId="ADAL" clId="{6B058702-46F5-4044-9137-3961507431FF}" dt="2022-12-03T13:35:56.740" v="963" actId="113"/>
        <pc:sldMkLst>
          <pc:docMk/>
          <pc:sldMk cId="1518988339" sldId="266"/>
        </pc:sldMkLst>
        <pc:spChg chg="mod">
          <ac:chgData name="Wawrzyniak, Chloe U." userId="1e6df874-8090-4650-9eab-158c9e9dc5e9" providerId="ADAL" clId="{6B058702-46F5-4044-9137-3961507431FF}" dt="2022-12-02T23:16:40.445" v="961" actId="20577"/>
          <ac:spMkLst>
            <pc:docMk/>
            <pc:sldMk cId="1518988339" sldId="266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5:56.740" v="963" actId="113"/>
          <ac:spMkLst>
            <pc:docMk/>
            <pc:sldMk cId="1518988339" sldId="266"/>
            <ac:spMk id="3" creationId="{D4DA5073-8E87-2D94-D5D3-97043803921B}"/>
          </ac:spMkLst>
        </pc:spChg>
      </pc:sldChg>
      <pc:sldChg chg="modSp mod">
        <pc:chgData name="Wawrzyniak, Chloe U." userId="1e6df874-8090-4650-9eab-158c9e9dc5e9" providerId="ADAL" clId="{6B058702-46F5-4044-9137-3961507431FF}" dt="2022-12-03T13:36:03.387" v="964" actId="113"/>
        <pc:sldMkLst>
          <pc:docMk/>
          <pc:sldMk cId="2791002203" sldId="267"/>
        </pc:sldMkLst>
        <pc:spChg chg="mod">
          <ac:chgData name="Wawrzyniak, Chloe U." userId="1e6df874-8090-4650-9eab-158c9e9dc5e9" providerId="ADAL" clId="{6B058702-46F5-4044-9137-3961507431FF}" dt="2022-12-02T23:16:48.177" v="962"/>
          <ac:spMkLst>
            <pc:docMk/>
            <pc:sldMk cId="2791002203" sldId="267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6:03.387" v="964" actId="113"/>
          <ac:spMkLst>
            <pc:docMk/>
            <pc:sldMk cId="2791002203" sldId="267"/>
            <ac:spMk id="3" creationId="{D4DA5073-8E87-2D94-D5D3-97043803921B}"/>
          </ac:spMkLst>
        </pc:spChg>
      </pc:sldChg>
      <pc:sldChg chg="modSp new mod">
        <pc:chgData name="Wawrzyniak, Chloe U." userId="1e6df874-8090-4650-9eab-158c9e9dc5e9" providerId="ADAL" clId="{6B058702-46F5-4044-9137-3961507431FF}" dt="2022-11-29T14:42:56.457" v="205" actId="20577"/>
        <pc:sldMkLst>
          <pc:docMk/>
          <pc:sldMk cId="3269156028" sldId="268"/>
        </pc:sldMkLst>
        <pc:spChg chg="mod">
          <ac:chgData name="Wawrzyniak, Chloe U." userId="1e6df874-8090-4650-9eab-158c9e9dc5e9" providerId="ADAL" clId="{6B058702-46F5-4044-9137-3961507431FF}" dt="2022-11-29T14:42:56.457" v="205" actId="20577"/>
          <ac:spMkLst>
            <pc:docMk/>
            <pc:sldMk cId="3269156028" sldId="268"/>
            <ac:spMk id="2" creationId="{FB539AAC-944C-79B2-3D99-E0A2531CC837}"/>
          </ac:spMkLst>
        </pc:spChg>
        <pc:spChg chg="mod">
          <ac:chgData name="Wawrzyniak, Chloe U." userId="1e6df874-8090-4650-9eab-158c9e9dc5e9" providerId="ADAL" clId="{6B058702-46F5-4044-9137-3961507431FF}" dt="2022-11-29T14:42:28.927" v="154" actId="207"/>
          <ac:spMkLst>
            <pc:docMk/>
            <pc:sldMk cId="3269156028" sldId="268"/>
            <ac:spMk id="3" creationId="{D1274C70-D925-79F1-F475-8256C48375DC}"/>
          </ac:spMkLst>
        </pc:spChg>
      </pc:sldChg>
      <pc:sldChg chg="addSp delSp modSp new mod">
        <pc:chgData name="Wawrzyniak, Chloe U." userId="1e6df874-8090-4650-9eab-158c9e9dc5e9" providerId="ADAL" clId="{6B058702-46F5-4044-9137-3961507431FF}" dt="2022-12-02T23:04:18.893" v="406" actId="20577"/>
        <pc:sldMkLst>
          <pc:docMk/>
          <pc:sldMk cId="3004920786" sldId="269"/>
        </pc:sldMkLst>
        <pc:spChg chg="del">
          <ac:chgData name="Wawrzyniak, Chloe U." userId="1e6df874-8090-4650-9eab-158c9e9dc5e9" providerId="ADAL" clId="{6B058702-46F5-4044-9137-3961507431FF}" dt="2022-12-02T23:03:30.987" v="258" actId="478"/>
          <ac:spMkLst>
            <pc:docMk/>
            <pc:sldMk cId="3004920786" sldId="269"/>
            <ac:spMk id="2" creationId="{86856BD6-9952-D10E-0646-DF03453BA3FE}"/>
          </ac:spMkLst>
        </pc:spChg>
        <pc:spChg chg="mod">
          <ac:chgData name="Wawrzyniak, Chloe U." userId="1e6df874-8090-4650-9eab-158c9e9dc5e9" providerId="ADAL" clId="{6B058702-46F5-4044-9137-3961507431FF}" dt="2022-12-02T23:04:18.893" v="406" actId="20577"/>
          <ac:spMkLst>
            <pc:docMk/>
            <pc:sldMk cId="3004920786" sldId="269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3:27.265" v="257" actId="20577"/>
          <ac:spMkLst>
            <pc:docMk/>
            <pc:sldMk cId="3004920786" sldId="269"/>
            <ac:spMk id="4" creationId="{3B6AD8D9-5419-CD82-9D8B-4321B5A60561}"/>
          </ac:spMkLst>
        </pc:spChg>
        <pc:picChg chg="add mod">
          <ac:chgData name="Wawrzyniak, Chloe U." userId="1e6df874-8090-4650-9eab-158c9e9dc5e9" providerId="ADAL" clId="{6B058702-46F5-4044-9137-3961507431FF}" dt="2022-12-02T23:03:39.331" v="261" actId="1076"/>
          <ac:picMkLst>
            <pc:docMk/>
            <pc:sldMk cId="3004920786" sldId="269"/>
            <ac:picMk id="1026" creationId="{CB154CE5-E715-32EE-83DF-914B96641048}"/>
          </ac:picMkLst>
        </pc:picChg>
      </pc:sldChg>
      <pc:sldChg chg="modSp add mod">
        <pc:chgData name="Wawrzyniak, Chloe U." userId="1e6df874-8090-4650-9eab-158c9e9dc5e9" providerId="ADAL" clId="{6B058702-46F5-4044-9137-3961507431FF}" dt="2022-12-02T23:04:37.915" v="448" actId="20577"/>
        <pc:sldMkLst>
          <pc:docMk/>
          <pc:sldMk cId="1783930057" sldId="270"/>
        </pc:sldMkLst>
        <pc:spChg chg="mod">
          <ac:chgData name="Wawrzyniak, Chloe U." userId="1e6df874-8090-4650-9eab-158c9e9dc5e9" providerId="ADAL" clId="{6B058702-46F5-4044-9137-3961507431FF}" dt="2022-12-02T23:04:37.915" v="448" actId="20577"/>
          <ac:spMkLst>
            <pc:docMk/>
            <pc:sldMk cId="1783930057" sldId="270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4:34.349" v="446" actId="20577"/>
          <ac:spMkLst>
            <pc:docMk/>
            <pc:sldMk cId="1783930057" sldId="270"/>
            <ac:spMk id="4" creationId="{3B6AD8D9-5419-CD82-9D8B-4321B5A60561}"/>
          </ac:spMkLst>
        </pc:spChg>
      </pc:sldChg>
      <pc:sldChg chg="addSp delSp modSp add">
        <pc:chgData name="Wawrzyniak, Chloe U." userId="1e6df874-8090-4650-9eab-158c9e9dc5e9" providerId="ADAL" clId="{6B058702-46F5-4044-9137-3961507431FF}" dt="2022-12-02T23:06:03.046" v="455" actId="20577"/>
        <pc:sldMkLst>
          <pc:docMk/>
          <pc:sldMk cId="4038661505" sldId="271"/>
        </pc:sldMkLst>
        <pc:spChg chg="mod">
          <ac:chgData name="Wawrzyniak, Chloe U." userId="1e6df874-8090-4650-9eab-158c9e9dc5e9" providerId="ADAL" clId="{6B058702-46F5-4044-9137-3961507431FF}" dt="2022-12-02T23:06:03.046" v="455" actId="20577"/>
          <ac:spMkLst>
            <pc:docMk/>
            <pc:sldMk cId="4038661505" sldId="271"/>
            <ac:spMk id="3" creationId="{5252DBAD-6ABE-9485-C1F3-AD4A58050BAC}"/>
          </ac:spMkLst>
        </pc:spChg>
        <pc:picChg chg="del">
          <ac:chgData name="Wawrzyniak, Chloe U." userId="1e6df874-8090-4650-9eab-158c9e9dc5e9" providerId="ADAL" clId="{6B058702-46F5-4044-9137-3961507431FF}" dt="2022-12-02T23:05:49.366" v="450" actId="478"/>
          <ac:picMkLst>
            <pc:docMk/>
            <pc:sldMk cId="4038661505" sldId="271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00.016" v="453" actId="1076"/>
          <ac:picMkLst>
            <pc:docMk/>
            <pc:sldMk cId="4038661505" sldId="271"/>
            <ac:picMk id="2050" creationId="{51FB7023-9FB5-6AC8-D1FF-01322BDB7D51}"/>
          </ac:picMkLst>
        </pc:picChg>
      </pc:sldChg>
      <pc:sldChg chg="addSp delSp modSp add mod ord replId">
        <pc:chgData name="Wawrzyniak, Chloe U." userId="1e6df874-8090-4650-9eab-158c9e9dc5e9" providerId="ADAL" clId="{6B058702-46F5-4044-9137-3961507431FF}" dt="2022-12-03T13:39:31.209" v="1139" actId="20577"/>
        <pc:sldMkLst>
          <pc:docMk/>
          <pc:sldMk cId="3071094907" sldId="272"/>
        </pc:sldMkLst>
        <pc:spChg chg="mod">
          <ac:chgData name="Wawrzyniak, Chloe U." userId="1e6df874-8090-4650-9eab-158c9e9dc5e9" providerId="ADAL" clId="{6B058702-46F5-4044-9137-3961507431FF}" dt="2022-12-02T23:06:23.993" v="462" actId="20577"/>
          <ac:spMkLst>
            <pc:docMk/>
            <pc:sldMk cId="3071094907" sldId="272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3T13:39:31.209" v="1139" actId="20577"/>
          <ac:spMkLst>
            <pc:docMk/>
            <pc:sldMk cId="3071094907" sldId="272"/>
            <ac:spMk id="4" creationId="{3B6AD8D9-5419-CD82-9D8B-4321B5A60561}"/>
          </ac:spMkLst>
        </pc:spChg>
        <pc:picChg chg="del">
          <ac:chgData name="Wawrzyniak, Chloe U." userId="1e6df874-8090-4650-9eab-158c9e9dc5e9" providerId="ADAL" clId="{6B058702-46F5-4044-9137-3961507431FF}" dt="2022-12-02T23:06:08.924" v="456" actId="478"/>
          <ac:picMkLst>
            <pc:docMk/>
            <pc:sldMk cId="3071094907" sldId="272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19.187" v="460" actId="14100"/>
          <ac:picMkLst>
            <pc:docMk/>
            <pc:sldMk cId="3071094907" sldId="272"/>
            <ac:picMk id="4098" creationId="{314C0C68-FF31-5CEF-B2E2-DD67D1EDCC86}"/>
          </ac:picMkLst>
        </pc:picChg>
      </pc:sldChg>
      <pc:sldChg chg="addSp delSp modSp new mod">
        <pc:chgData name="Wawrzyniak, Chloe U." userId="1e6df874-8090-4650-9eab-158c9e9dc5e9" providerId="ADAL" clId="{6B058702-46F5-4044-9137-3961507431FF}" dt="2022-12-02T23:11:08.874" v="732" actId="20577"/>
        <pc:sldMkLst>
          <pc:docMk/>
          <pc:sldMk cId="3891153556" sldId="273"/>
        </pc:sldMkLst>
        <pc:spChg chg="del">
          <ac:chgData name="Wawrzyniak, Chloe U." userId="1e6df874-8090-4650-9eab-158c9e9dc5e9" providerId="ADAL" clId="{6B058702-46F5-4044-9137-3961507431FF}" dt="2022-12-02T23:09:48.315" v="635" actId="3680"/>
          <ac:spMkLst>
            <pc:docMk/>
            <pc:sldMk cId="3891153556" sldId="273"/>
            <ac:spMk id="2" creationId="{DEAFDFE1-AA3C-1518-979E-A04B0A8D2A1B}"/>
          </ac:spMkLst>
        </pc:spChg>
        <pc:spChg chg="mod">
          <ac:chgData name="Wawrzyniak, Chloe U." userId="1e6df874-8090-4650-9eab-158c9e9dc5e9" providerId="ADAL" clId="{6B058702-46F5-4044-9137-3961507431FF}" dt="2022-12-02T23:10:30.539" v="708" actId="20577"/>
          <ac:spMkLst>
            <pc:docMk/>
            <pc:sldMk cId="3891153556" sldId="273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07:54.233" v="634" actId="20577"/>
          <ac:spMkLst>
            <pc:docMk/>
            <pc:sldMk cId="3891153556" sldId="273"/>
            <ac:spMk id="4" creationId="{E5087EC5-9D75-6DF5-7D58-F4529A7603D3}"/>
          </ac:spMkLst>
        </pc:spChg>
        <pc:graphicFrameChg chg="add mod ord modGraphic">
          <ac:chgData name="Wawrzyniak, Chloe U." userId="1e6df874-8090-4650-9eab-158c9e9dc5e9" providerId="ADAL" clId="{6B058702-46F5-4044-9137-3961507431FF}" dt="2022-12-02T23:11:08.874" v="732" actId="20577"/>
          <ac:graphicFrameMkLst>
            <pc:docMk/>
            <pc:sldMk cId="3891153556" sldId="273"/>
            <ac:graphicFrameMk id="5" creationId="{EE4DCD53-DDB4-0B89-79BB-0FABF000326E}"/>
          </ac:graphicFrameMkLst>
        </pc:graphicFrameChg>
      </pc:sldChg>
      <pc:sldChg chg="modSp add mod">
        <pc:chgData name="Wawrzyniak, Chloe U." userId="1e6df874-8090-4650-9eab-158c9e9dc5e9" providerId="ADAL" clId="{6B058702-46F5-4044-9137-3961507431FF}" dt="2022-12-02T23:12:20.929" v="783" actId="20577"/>
        <pc:sldMkLst>
          <pc:docMk/>
          <pc:sldMk cId="3892094571" sldId="274"/>
        </pc:sldMkLst>
        <pc:spChg chg="mod">
          <ac:chgData name="Wawrzyniak, Chloe U." userId="1e6df874-8090-4650-9eab-158c9e9dc5e9" providerId="ADAL" clId="{6B058702-46F5-4044-9137-3961507431FF}" dt="2022-12-02T23:12:20.929" v="783" actId="20577"/>
          <ac:spMkLst>
            <pc:docMk/>
            <pc:sldMk cId="3892094571" sldId="274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12:17.428" v="781" actId="20577"/>
          <ac:spMkLst>
            <pc:docMk/>
            <pc:sldMk cId="3892094571" sldId="274"/>
            <ac:spMk id="4" creationId="{E5087EC5-9D75-6DF5-7D58-F4529A7603D3}"/>
          </ac:spMkLst>
        </pc:spChg>
      </pc:sldChg>
      <pc:sldChg chg="modSp new mod">
        <pc:chgData name="Wawrzyniak, Chloe U." userId="1e6df874-8090-4650-9eab-158c9e9dc5e9" providerId="ADAL" clId="{6B058702-46F5-4044-9137-3961507431FF}" dt="2022-12-02T23:13:32.490" v="852" actId="20577"/>
        <pc:sldMkLst>
          <pc:docMk/>
          <pc:sldMk cId="2704110249" sldId="275"/>
        </pc:sldMkLst>
        <pc:spChg chg="mod">
          <ac:chgData name="Wawrzyniak, Chloe U." userId="1e6df874-8090-4650-9eab-158c9e9dc5e9" providerId="ADAL" clId="{6B058702-46F5-4044-9137-3961507431FF}" dt="2022-12-02T23:13:01.085" v="791" actId="20577"/>
          <ac:spMkLst>
            <pc:docMk/>
            <pc:sldMk cId="2704110249" sldId="275"/>
            <ac:spMk id="2" creationId="{845BE6E8-22EC-F01B-0AA3-06F1FD483922}"/>
          </ac:spMkLst>
        </pc:spChg>
        <pc:spChg chg="mod">
          <ac:chgData name="Wawrzyniak, Chloe U." userId="1e6df874-8090-4650-9eab-158c9e9dc5e9" providerId="ADAL" clId="{6B058702-46F5-4044-9137-3961507431FF}" dt="2022-12-02T23:13:32.490" v="852" actId="20577"/>
          <ac:spMkLst>
            <pc:docMk/>
            <pc:sldMk cId="2704110249" sldId="275"/>
            <ac:spMk id="3" creationId="{C2726A29-07AD-3D8B-74EB-17C7E8CCA9D1}"/>
          </ac:spMkLst>
        </pc:spChg>
      </pc:sldChg>
      <pc:sldChg chg="modSp new mod">
        <pc:chgData name="Wawrzyniak, Chloe U." userId="1e6df874-8090-4650-9eab-158c9e9dc5e9" providerId="ADAL" clId="{6B058702-46F5-4044-9137-3961507431FF}" dt="2022-12-03T13:41:17.195" v="1156"/>
        <pc:sldMkLst>
          <pc:docMk/>
          <pc:sldMk cId="1461025080" sldId="276"/>
        </pc:sldMkLst>
        <pc:spChg chg="mod">
          <ac:chgData name="Wawrzyniak, Chloe U." userId="1e6df874-8090-4650-9eab-158c9e9dc5e9" providerId="ADAL" clId="{6B058702-46F5-4044-9137-3961507431FF}" dt="2022-12-03T13:41:08.227" v="1155"/>
          <ac:spMkLst>
            <pc:docMk/>
            <pc:sldMk cId="1461025080" sldId="276"/>
            <ac:spMk id="2" creationId="{D9B607A5-23C3-492F-2F88-B507A26541BE}"/>
          </ac:spMkLst>
        </pc:spChg>
        <pc:spChg chg="mod">
          <ac:chgData name="Wawrzyniak, Chloe U." userId="1e6df874-8090-4650-9eab-158c9e9dc5e9" providerId="ADAL" clId="{6B058702-46F5-4044-9137-3961507431FF}" dt="2022-12-03T13:41:17.195" v="1156"/>
          <ac:spMkLst>
            <pc:docMk/>
            <pc:sldMk cId="1461025080" sldId="276"/>
            <ac:spMk id="3" creationId="{4872E8B1-7291-2210-74B0-0034FF34F310}"/>
          </ac:spMkLst>
        </pc:spChg>
        <pc:spChg chg="mod">
          <ac:chgData name="Wawrzyniak, Chloe U." userId="1e6df874-8090-4650-9eab-158c9e9dc5e9" providerId="ADAL" clId="{6B058702-46F5-4044-9137-3961507431FF}" dt="2022-12-03T13:41:00.321" v="1154" actId="27636"/>
          <ac:spMkLst>
            <pc:docMk/>
            <pc:sldMk cId="1461025080" sldId="276"/>
            <ac:spMk id="4" creationId="{5A474AF7-8572-503E-F4D3-AF6FAE9C3219}"/>
          </ac:spMkLst>
        </pc:spChg>
      </pc:sldChg>
    </pc:docChg>
  </pc:docChgLst>
  <pc:docChgLst>
    <pc:chgData name="Wawrzyniak, Chloe U." userId="1e6df874-8090-4650-9eab-158c9e9dc5e9" providerId="ADAL" clId="{29DC37FA-2C74-42E9-B322-E7DB81A183FF}"/>
    <pc:docChg chg="delSld modSld">
      <pc:chgData name="Wawrzyniak, Chloe U." userId="1e6df874-8090-4650-9eab-158c9e9dc5e9" providerId="ADAL" clId="{29DC37FA-2C74-42E9-B322-E7DB81A183FF}" dt="2022-12-03T13:44:27.914" v="16" actId="47"/>
      <pc:docMkLst>
        <pc:docMk/>
      </pc:docMkLst>
      <pc:sldChg chg="modSp mod">
        <pc:chgData name="Wawrzyniak, Chloe U." userId="1e6df874-8090-4650-9eab-158c9e9dc5e9" providerId="ADAL" clId="{29DC37FA-2C74-42E9-B322-E7DB81A183FF}" dt="2022-12-03T13:44:12.195" v="4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29DC37FA-2C74-42E9-B322-E7DB81A183FF}" dt="2022-12-03T13:44:12.195" v="4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del">
        <pc:chgData name="Wawrzyniak, Chloe U." userId="1e6df874-8090-4650-9eab-158c9e9dc5e9" providerId="ADAL" clId="{29DC37FA-2C74-42E9-B322-E7DB81A183FF}" dt="2022-12-03T13:44:22.163" v="6" actId="47"/>
        <pc:sldMkLst>
          <pc:docMk/>
          <pc:sldMk cId="4098813502" sldId="264"/>
        </pc:sldMkLst>
      </pc:sldChg>
      <pc:sldChg chg="del">
        <pc:chgData name="Wawrzyniak, Chloe U." userId="1e6df874-8090-4650-9eab-158c9e9dc5e9" providerId="ADAL" clId="{29DC37FA-2C74-42E9-B322-E7DB81A183FF}" dt="2022-12-03T13:44:24.714" v="11" actId="47"/>
        <pc:sldMkLst>
          <pc:docMk/>
          <pc:sldMk cId="3364709512" sldId="265"/>
        </pc:sldMkLst>
      </pc:sldChg>
      <pc:sldChg chg="del">
        <pc:chgData name="Wawrzyniak, Chloe U." userId="1e6df874-8090-4650-9eab-158c9e9dc5e9" providerId="ADAL" clId="{29DC37FA-2C74-42E9-B322-E7DB81A183FF}" dt="2022-12-03T13:44:26.629" v="14" actId="47"/>
        <pc:sldMkLst>
          <pc:docMk/>
          <pc:sldMk cId="1518988339" sldId="266"/>
        </pc:sldMkLst>
      </pc:sldChg>
      <pc:sldChg chg="del">
        <pc:chgData name="Wawrzyniak, Chloe U." userId="1e6df874-8090-4650-9eab-158c9e9dc5e9" providerId="ADAL" clId="{29DC37FA-2C74-42E9-B322-E7DB81A183FF}" dt="2022-12-03T13:44:27.275" v="15" actId="47"/>
        <pc:sldMkLst>
          <pc:docMk/>
          <pc:sldMk cId="2791002203" sldId="267"/>
        </pc:sldMkLst>
      </pc:sldChg>
      <pc:sldChg chg="del">
        <pc:chgData name="Wawrzyniak, Chloe U." userId="1e6df874-8090-4650-9eab-158c9e9dc5e9" providerId="ADAL" clId="{29DC37FA-2C74-42E9-B322-E7DB81A183FF}" dt="2022-12-03T13:44:23.227" v="8" actId="47"/>
        <pc:sldMkLst>
          <pc:docMk/>
          <pc:sldMk cId="3004920786" sldId="269"/>
        </pc:sldMkLst>
      </pc:sldChg>
      <pc:sldChg chg="del">
        <pc:chgData name="Wawrzyniak, Chloe U." userId="1e6df874-8090-4650-9eab-158c9e9dc5e9" providerId="ADAL" clId="{29DC37FA-2C74-42E9-B322-E7DB81A183FF}" dt="2022-12-03T13:44:23.680" v="9" actId="47"/>
        <pc:sldMkLst>
          <pc:docMk/>
          <pc:sldMk cId="1783930057" sldId="270"/>
        </pc:sldMkLst>
      </pc:sldChg>
      <pc:sldChg chg="del">
        <pc:chgData name="Wawrzyniak, Chloe U." userId="1e6df874-8090-4650-9eab-158c9e9dc5e9" providerId="ADAL" clId="{29DC37FA-2C74-42E9-B322-E7DB81A183FF}" dt="2022-12-03T13:44:24.177" v="10" actId="47"/>
        <pc:sldMkLst>
          <pc:docMk/>
          <pc:sldMk cId="4038661505" sldId="271"/>
        </pc:sldMkLst>
      </pc:sldChg>
      <pc:sldChg chg="del">
        <pc:chgData name="Wawrzyniak, Chloe U." userId="1e6df874-8090-4650-9eab-158c9e9dc5e9" providerId="ADAL" clId="{29DC37FA-2C74-42E9-B322-E7DB81A183FF}" dt="2022-12-03T13:44:25.355" v="12" actId="47"/>
        <pc:sldMkLst>
          <pc:docMk/>
          <pc:sldMk cId="3071094907" sldId="272"/>
        </pc:sldMkLst>
      </pc:sldChg>
      <pc:sldChg chg="del">
        <pc:chgData name="Wawrzyniak, Chloe U." userId="1e6df874-8090-4650-9eab-158c9e9dc5e9" providerId="ADAL" clId="{29DC37FA-2C74-42E9-B322-E7DB81A183FF}" dt="2022-12-03T13:44:21.669" v="5" actId="47"/>
        <pc:sldMkLst>
          <pc:docMk/>
          <pc:sldMk cId="3891153556" sldId="273"/>
        </pc:sldMkLst>
      </pc:sldChg>
      <pc:sldChg chg="del">
        <pc:chgData name="Wawrzyniak, Chloe U." userId="1e6df874-8090-4650-9eab-158c9e9dc5e9" providerId="ADAL" clId="{29DC37FA-2C74-42E9-B322-E7DB81A183FF}" dt="2022-12-03T13:44:22.708" v="7" actId="47"/>
        <pc:sldMkLst>
          <pc:docMk/>
          <pc:sldMk cId="3892094571" sldId="274"/>
        </pc:sldMkLst>
      </pc:sldChg>
      <pc:sldChg chg="del">
        <pc:chgData name="Wawrzyniak, Chloe U." userId="1e6df874-8090-4650-9eab-158c9e9dc5e9" providerId="ADAL" clId="{29DC37FA-2C74-42E9-B322-E7DB81A183FF}" dt="2022-12-03T13:44:25.891" v="13" actId="47"/>
        <pc:sldMkLst>
          <pc:docMk/>
          <pc:sldMk cId="2704110249" sldId="275"/>
        </pc:sldMkLst>
      </pc:sldChg>
      <pc:sldChg chg="del">
        <pc:chgData name="Wawrzyniak, Chloe U." userId="1e6df874-8090-4650-9eab-158c9e9dc5e9" providerId="ADAL" clId="{29DC37FA-2C74-42E9-B322-E7DB81A183FF}" dt="2022-12-03T13:44:27.914" v="16" actId="47"/>
        <pc:sldMkLst>
          <pc:docMk/>
          <pc:sldMk cId="1461025080" sldId="276"/>
        </pc:sldMkLst>
      </pc:sldChg>
    </pc:docChg>
  </pc:docChgLst>
  <pc:docChgLst>
    <pc:chgData name="Wawrzyniak, Chloe U." userId="1e6df874-8090-4650-9eab-158c9e9dc5e9" providerId="ADAL" clId="{D7571F94-1B9E-4428-86BF-CF6A30272437}"/>
    <pc:docChg chg="undo custSel addSld modSld sldOrd">
      <pc:chgData name="Wawrzyniak, Chloe U." userId="1e6df874-8090-4650-9eab-158c9e9dc5e9" providerId="ADAL" clId="{D7571F94-1B9E-4428-86BF-CF6A30272437}" dt="2023-01-20T19:20:37.411" v="1293"/>
      <pc:docMkLst>
        <pc:docMk/>
      </pc:docMkLst>
      <pc:sldChg chg="modSp mod">
        <pc:chgData name="Wawrzyniak, Chloe U." userId="1e6df874-8090-4650-9eab-158c9e9dc5e9" providerId="ADAL" clId="{D7571F94-1B9E-4428-86BF-CF6A30272437}" dt="2022-12-03T13:45:51.159" v="30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D7571F94-1B9E-4428-86BF-CF6A30272437}" dt="2022-12-03T13:45:51.159" v="30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mod">
        <pc:chgData name="Wawrzyniak, Chloe U." userId="1e6df874-8090-4650-9eab-158c9e9dc5e9" providerId="ADAL" clId="{D7571F94-1B9E-4428-86BF-CF6A30272437}" dt="2023-01-17T21:04:18.200" v="1291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D7571F94-1B9E-4428-86BF-CF6A30272437}" dt="2023-01-17T21:04:18.200" v="1291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D7571F94-1B9E-4428-86BF-CF6A30272437}" dt="2023-01-17T21:03:40.494" v="1214" actId="5793"/>
        <pc:sldMkLst>
          <pc:docMk/>
          <pc:sldMk cId="291709748" sldId="263"/>
        </pc:sldMkLst>
        <pc:spChg chg="mod">
          <ac:chgData name="Wawrzyniak, Chloe U." userId="1e6df874-8090-4650-9eab-158c9e9dc5e9" providerId="ADAL" clId="{D7571F94-1B9E-4428-86BF-CF6A30272437}" dt="2023-01-17T21:03:33.064" v="1155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D7571F94-1B9E-4428-86BF-CF6A30272437}" dt="2023-01-17T21:03:40.494" v="1214" actId="5793"/>
          <ac:spMkLst>
            <pc:docMk/>
            <pc:sldMk cId="291709748" sldId="263"/>
            <ac:spMk id="6" creationId="{7B073BE9-7CB5-F8E0-3598-97226C66841F}"/>
          </ac:spMkLst>
        </pc:spChg>
      </pc:sldChg>
      <pc:sldChg chg="modSp new mod">
        <pc:chgData name="Wawrzyniak, Chloe U." userId="1e6df874-8090-4650-9eab-158c9e9dc5e9" providerId="ADAL" clId="{D7571F94-1B9E-4428-86BF-CF6A30272437}" dt="2022-12-03T13:46:44.169" v="73" actId="20577"/>
        <pc:sldMkLst>
          <pc:docMk/>
          <pc:sldMk cId="246835889" sldId="269"/>
        </pc:sldMkLst>
        <pc:spChg chg="mod">
          <ac:chgData name="Wawrzyniak, Chloe U." userId="1e6df874-8090-4650-9eab-158c9e9dc5e9" providerId="ADAL" clId="{D7571F94-1B9E-4428-86BF-CF6A30272437}" dt="2022-12-03T13:46:27.144" v="38" actId="20577"/>
          <ac:spMkLst>
            <pc:docMk/>
            <pc:sldMk cId="246835889" sldId="269"/>
            <ac:spMk id="2" creationId="{BF083429-59D2-3FAA-0D6C-6C0296F2207A}"/>
          </ac:spMkLst>
        </pc:spChg>
        <pc:spChg chg="mod">
          <ac:chgData name="Wawrzyniak, Chloe U." userId="1e6df874-8090-4650-9eab-158c9e9dc5e9" providerId="ADAL" clId="{D7571F94-1B9E-4428-86BF-CF6A30272437}" dt="2022-12-03T13:46:44.169" v="73" actId="20577"/>
          <ac:spMkLst>
            <pc:docMk/>
            <pc:sldMk cId="246835889" sldId="269"/>
            <ac:spMk id="3" creationId="{946ECA9C-CC42-F8AD-3373-55BC31F13129}"/>
          </ac:spMkLst>
        </pc:spChg>
      </pc:sldChg>
      <pc:sldChg chg="modSp new mod">
        <pc:chgData name="Wawrzyniak, Chloe U." userId="1e6df874-8090-4650-9eab-158c9e9dc5e9" providerId="ADAL" clId="{D7571F94-1B9E-4428-86BF-CF6A30272437}" dt="2022-12-03T13:56:00.454" v="393" actId="20577"/>
        <pc:sldMkLst>
          <pc:docMk/>
          <pc:sldMk cId="2930470617" sldId="270"/>
        </pc:sldMkLst>
        <pc:spChg chg="mod">
          <ac:chgData name="Wawrzyniak, Chloe U." userId="1e6df874-8090-4650-9eab-158c9e9dc5e9" providerId="ADAL" clId="{D7571F94-1B9E-4428-86BF-CF6A30272437}" dt="2022-12-03T13:55:11.388" v="286" actId="20577"/>
          <ac:spMkLst>
            <pc:docMk/>
            <pc:sldMk cId="2930470617" sldId="270"/>
            <ac:spMk id="2" creationId="{D81EE6B7-7F26-D072-4364-8C7DDF85D930}"/>
          </ac:spMkLst>
        </pc:spChg>
        <pc:spChg chg="mod">
          <ac:chgData name="Wawrzyniak, Chloe U." userId="1e6df874-8090-4650-9eab-158c9e9dc5e9" providerId="ADAL" clId="{D7571F94-1B9E-4428-86BF-CF6A30272437}" dt="2022-12-03T13:56:00.454" v="393" actId="20577"/>
          <ac:spMkLst>
            <pc:docMk/>
            <pc:sldMk cId="2930470617" sldId="270"/>
            <ac:spMk id="3" creationId="{8841978D-7112-9556-3AB2-CFA0BFE83860}"/>
          </ac:spMkLst>
        </pc:spChg>
        <pc:spChg chg="mod">
          <ac:chgData name="Wawrzyniak, Chloe U." userId="1e6df874-8090-4650-9eab-158c9e9dc5e9" providerId="ADAL" clId="{D7571F94-1B9E-4428-86BF-CF6A30272437}" dt="2022-12-03T13:49:38.856" v="122" actId="20577"/>
          <ac:spMkLst>
            <pc:docMk/>
            <pc:sldMk cId="2930470617" sldId="270"/>
            <ac:spMk id="4" creationId="{F4668084-07FC-1F0F-24DE-5DB123CB2259}"/>
          </ac:spMkLst>
        </pc:spChg>
      </pc:sldChg>
      <pc:sldChg chg="modSp add mod">
        <pc:chgData name="Wawrzyniak, Chloe U." userId="1e6df874-8090-4650-9eab-158c9e9dc5e9" providerId="ADAL" clId="{D7571F94-1B9E-4428-86BF-CF6A30272437}" dt="2022-12-03T13:57:30.425" v="401" actId="6549"/>
        <pc:sldMkLst>
          <pc:docMk/>
          <pc:sldMk cId="1971053051" sldId="271"/>
        </pc:sldMkLst>
        <pc:spChg chg="mod">
          <ac:chgData name="Wawrzyniak, Chloe U." userId="1e6df874-8090-4650-9eab-158c9e9dc5e9" providerId="ADAL" clId="{D7571F94-1B9E-4428-86BF-CF6A30272437}" dt="2022-12-03T13:57:30.425" v="401" actId="6549"/>
          <ac:spMkLst>
            <pc:docMk/>
            <pc:sldMk cId="1971053051" sldId="271"/>
            <ac:spMk id="3" creationId="{8841978D-7112-9556-3AB2-CFA0BFE83860}"/>
          </ac:spMkLst>
        </pc:spChg>
      </pc:sldChg>
      <pc:sldChg chg="addSp delSp modSp new mod modClrScheme chgLayout">
        <pc:chgData name="Wawrzyniak, Chloe U." userId="1e6df874-8090-4650-9eab-158c9e9dc5e9" providerId="ADAL" clId="{D7571F94-1B9E-4428-86BF-CF6A30272437}" dt="2022-12-03T14:04:22.549" v="511" actId="20577"/>
        <pc:sldMkLst>
          <pc:docMk/>
          <pc:sldMk cId="3750625019" sldId="272"/>
        </pc:sldMkLst>
        <pc:spChg chg="mod ord">
          <ac:chgData name="Wawrzyniak, Chloe U." userId="1e6df874-8090-4650-9eab-158c9e9dc5e9" providerId="ADAL" clId="{D7571F94-1B9E-4428-86BF-CF6A30272437}" dt="2022-12-03T13:58:25.528" v="410" actId="700"/>
          <ac:spMkLst>
            <pc:docMk/>
            <pc:sldMk cId="3750625019" sldId="272"/>
            <ac:spMk id="2" creationId="{1EBC8D31-3A55-4949-60AB-BEDDDD7D75B3}"/>
          </ac:spMkLst>
        </pc:spChg>
        <pc:spChg chg="del mod ord">
          <ac:chgData name="Wawrzyniak, Chloe U." userId="1e6df874-8090-4650-9eab-158c9e9dc5e9" providerId="ADAL" clId="{D7571F94-1B9E-4428-86BF-CF6A30272437}" dt="2022-12-03T13:58:25.528" v="410" actId="700"/>
          <ac:spMkLst>
            <pc:docMk/>
            <pc:sldMk cId="3750625019" sldId="272"/>
            <ac:spMk id="3" creationId="{95AF4911-23B6-69B5-B866-19CA945D928C}"/>
          </ac:spMkLst>
        </pc:spChg>
        <pc:spChg chg="add del mod ord">
          <ac:chgData name="Wawrzyniak, Chloe U." userId="1e6df874-8090-4650-9eab-158c9e9dc5e9" providerId="ADAL" clId="{D7571F94-1B9E-4428-86BF-CF6A30272437}" dt="2022-12-03T14:04:12.564" v="505" actId="931"/>
          <ac:spMkLst>
            <pc:docMk/>
            <pc:sldMk cId="3750625019" sldId="272"/>
            <ac:spMk id="4" creationId="{EB3407D0-E292-C764-1793-E0A08A7144A7}"/>
          </ac:spMkLst>
        </pc:spChg>
        <pc:spChg chg="add mod ord">
          <ac:chgData name="Wawrzyniak, Chloe U." userId="1e6df874-8090-4650-9eab-158c9e9dc5e9" providerId="ADAL" clId="{D7571F94-1B9E-4428-86BF-CF6A30272437}" dt="2022-12-03T14:04:22.549" v="511" actId="20577"/>
          <ac:spMkLst>
            <pc:docMk/>
            <pc:sldMk cId="3750625019" sldId="272"/>
            <ac:spMk id="5" creationId="{5F502E00-7B22-2CD1-3B49-106FC4ED659C}"/>
          </ac:spMkLst>
        </pc:spChg>
        <pc:picChg chg="add mod">
          <ac:chgData name="Wawrzyniak, Chloe U." userId="1e6df874-8090-4650-9eab-158c9e9dc5e9" providerId="ADAL" clId="{D7571F94-1B9E-4428-86BF-CF6A30272437}" dt="2022-12-03T14:04:13.682" v="507" actId="962"/>
          <ac:picMkLst>
            <pc:docMk/>
            <pc:sldMk cId="3750625019" sldId="272"/>
            <ac:picMk id="7" creationId="{69BB9D07-CC85-A93D-0389-15063ABFB4C9}"/>
          </ac:picMkLst>
        </pc:picChg>
      </pc:sldChg>
      <pc:sldChg chg="addSp delSp modSp add mod ord modClrScheme chgLayout">
        <pc:chgData name="Wawrzyniak, Chloe U." userId="1e6df874-8090-4650-9eab-158c9e9dc5e9" providerId="ADAL" clId="{D7571F94-1B9E-4428-86BF-CF6A30272437}" dt="2023-01-20T19:20:37.411" v="1293"/>
        <pc:sldMkLst>
          <pc:docMk/>
          <pc:sldMk cId="2801224844" sldId="273"/>
        </pc:sldMkLst>
        <pc:spChg chg="mod ord">
          <ac:chgData name="Wawrzyniak, Chloe U." userId="1e6df874-8090-4650-9eab-158c9e9dc5e9" providerId="ADAL" clId="{D7571F94-1B9E-4428-86BF-CF6A30272437}" dt="2022-12-03T14:05:50.443" v="740" actId="700"/>
          <ac:spMkLst>
            <pc:docMk/>
            <pc:sldMk cId="2801224844" sldId="273"/>
            <ac:spMk id="2" creationId="{1EBC8D31-3A55-4949-60AB-BEDDDD7D75B3}"/>
          </ac:spMkLst>
        </pc:spChg>
        <pc:spChg chg="add del mod ord">
          <ac:chgData name="Wawrzyniak, Chloe U." userId="1e6df874-8090-4650-9eab-158c9e9dc5e9" providerId="ADAL" clId="{D7571F94-1B9E-4428-86BF-CF6A30272437}" dt="2022-12-03T14:04:56.535" v="593" actId="700"/>
          <ac:spMkLst>
            <pc:docMk/>
            <pc:sldMk cId="2801224844" sldId="273"/>
            <ac:spMk id="4" creationId="{2673A505-F004-EBE4-C3BB-98514EE7E17C}"/>
          </ac:spMkLst>
        </pc:spChg>
        <pc:spChg chg="mod ord">
          <ac:chgData name="Wawrzyniak, Chloe U." userId="1e6df874-8090-4650-9eab-158c9e9dc5e9" providerId="ADAL" clId="{D7571F94-1B9E-4428-86BF-CF6A30272437}" dt="2022-12-03T14:05:50.443" v="740" actId="700"/>
          <ac:spMkLst>
            <pc:docMk/>
            <pc:sldMk cId="2801224844" sldId="273"/>
            <ac:spMk id="5" creationId="{5F502E00-7B22-2CD1-3B49-106FC4ED659C}"/>
          </ac:spMkLst>
        </pc:spChg>
        <pc:spChg chg="add del mod ord">
          <ac:chgData name="Wawrzyniak, Chloe U." userId="1e6df874-8090-4650-9eab-158c9e9dc5e9" providerId="ADAL" clId="{D7571F94-1B9E-4428-86BF-CF6A30272437}" dt="2022-12-03T14:05:59.150" v="741" actId="931"/>
          <ac:spMkLst>
            <pc:docMk/>
            <pc:sldMk cId="2801224844" sldId="273"/>
            <ac:spMk id="6" creationId="{A5CDCD7B-A52D-C275-8CE3-55BF317EF757}"/>
          </ac:spMkLst>
        </pc:spChg>
        <pc:picChg chg="del">
          <ac:chgData name="Wawrzyniak, Chloe U." userId="1e6df874-8090-4650-9eab-158c9e9dc5e9" providerId="ADAL" clId="{D7571F94-1B9E-4428-86BF-CF6A30272437}" dt="2022-12-03T14:04:53.813" v="592" actId="478"/>
          <ac:picMkLst>
            <pc:docMk/>
            <pc:sldMk cId="2801224844" sldId="273"/>
            <ac:picMk id="7" creationId="{69BB9D07-CC85-A93D-0389-15063ABFB4C9}"/>
          </ac:picMkLst>
        </pc:picChg>
        <pc:picChg chg="add mod">
          <ac:chgData name="Wawrzyniak, Chloe U." userId="1e6df874-8090-4650-9eab-158c9e9dc5e9" providerId="ADAL" clId="{D7571F94-1B9E-4428-86BF-CF6A30272437}" dt="2022-12-03T14:06:00.433" v="743" actId="962"/>
          <ac:picMkLst>
            <pc:docMk/>
            <pc:sldMk cId="2801224844" sldId="273"/>
            <ac:picMk id="9" creationId="{F6759309-CE22-7865-2C8D-5BA4E6D5650C}"/>
          </ac:picMkLst>
        </pc:picChg>
      </pc:sldChg>
      <pc:sldChg chg="addSp delSp modSp new mod">
        <pc:chgData name="Wawrzyniak, Chloe U." userId="1e6df874-8090-4650-9eab-158c9e9dc5e9" providerId="ADAL" clId="{D7571F94-1B9E-4428-86BF-CF6A30272437}" dt="2022-12-03T14:09:22.605" v="847" actId="20577"/>
        <pc:sldMkLst>
          <pc:docMk/>
          <pc:sldMk cId="2482430998" sldId="274"/>
        </pc:sldMkLst>
        <pc:spChg chg="del">
          <ac:chgData name="Wawrzyniak, Chloe U." userId="1e6df874-8090-4650-9eab-158c9e9dc5e9" providerId="ADAL" clId="{D7571F94-1B9E-4428-86BF-CF6A30272437}" dt="2022-12-03T14:07:25.613" v="752" actId="3680"/>
          <ac:spMkLst>
            <pc:docMk/>
            <pc:sldMk cId="2482430998" sldId="274"/>
            <ac:spMk id="2" creationId="{14791775-4C43-0A2B-3E39-2B7085F24F75}"/>
          </ac:spMkLst>
        </pc:spChg>
        <pc:spChg chg="mod">
          <ac:chgData name="Wawrzyniak, Chloe U." userId="1e6df874-8090-4650-9eab-158c9e9dc5e9" providerId="ADAL" clId="{D7571F94-1B9E-4428-86BF-CF6A30272437}" dt="2022-12-03T14:09:22.605" v="847" actId="20577"/>
          <ac:spMkLst>
            <pc:docMk/>
            <pc:sldMk cId="2482430998" sldId="274"/>
            <ac:spMk id="3" creationId="{6A2C4146-EE7A-267F-1CC9-B2022C795F7B}"/>
          </ac:spMkLst>
        </pc:spChg>
        <pc:spChg chg="mod">
          <ac:chgData name="Wawrzyniak, Chloe U." userId="1e6df874-8090-4650-9eab-158c9e9dc5e9" providerId="ADAL" clId="{D7571F94-1B9E-4428-86BF-CF6A30272437}" dt="2022-12-03T14:06:36.873" v="751" actId="20577"/>
          <ac:spMkLst>
            <pc:docMk/>
            <pc:sldMk cId="2482430998" sldId="274"/>
            <ac:spMk id="4" creationId="{63A37574-1BD2-207D-FDF4-04BCD29FA78B}"/>
          </ac:spMkLst>
        </pc:spChg>
        <pc:graphicFrameChg chg="add mod ord modGraphic">
          <ac:chgData name="Wawrzyniak, Chloe U." userId="1e6df874-8090-4650-9eab-158c9e9dc5e9" providerId="ADAL" clId="{D7571F94-1B9E-4428-86BF-CF6A30272437}" dt="2022-12-03T14:09:09.937" v="804" actId="20577"/>
          <ac:graphicFrameMkLst>
            <pc:docMk/>
            <pc:sldMk cId="2482430998" sldId="274"/>
            <ac:graphicFrameMk id="5" creationId="{61D7E90C-E16B-C045-419B-12293A52F8F5}"/>
          </ac:graphicFrameMkLst>
        </pc:graphicFrameChg>
      </pc:sldChg>
      <pc:sldChg chg="addSp delSp modSp add mod">
        <pc:chgData name="Wawrzyniak, Chloe U." userId="1e6df874-8090-4650-9eab-158c9e9dc5e9" providerId="ADAL" clId="{D7571F94-1B9E-4428-86BF-CF6A30272437}" dt="2022-12-03T14:12:53.158" v="1079" actId="572"/>
        <pc:sldMkLst>
          <pc:docMk/>
          <pc:sldMk cId="1057186062" sldId="275"/>
        </pc:sldMkLst>
        <pc:spChg chg="mod">
          <ac:chgData name="Wawrzyniak, Chloe U." userId="1e6df874-8090-4650-9eab-158c9e9dc5e9" providerId="ADAL" clId="{D7571F94-1B9E-4428-86BF-CF6A30272437}" dt="2022-12-03T14:11:14.697" v="1062" actId="20577"/>
          <ac:spMkLst>
            <pc:docMk/>
            <pc:sldMk cId="1057186062" sldId="275"/>
            <ac:spMk id="3" creationId="{6A2C4146-EE7A-267F-1CC9-B2022C795F7B}"/>
          </ac:spMkLst>
        </pc:spChg>
        <pc:spChg chg="mod">
          <ac:chgData name="Wawrzyniak, Chloe U." userId="1e6df874-8090-4650-9eab-158c9e9dc5e9" providerId="ADAL" clId="{D7571F94-1B9E-4428-86BF-CF6A30272437}" dt="2022-12-03T14:09:50.682" v="892" actId="20577"/>
          <ac:spMkLst>
            <pc:docMk/>
            <pc:sldMk cId="1057186062" sldId="275"/>
            <ac:spMk id="4" creationId="{63A37574-1BD2-207D-FDF4-04BCD29FA78B}"/>
          </ac:spMkLst>
        </pc:spChg>
        <pc:graphicFrameChg chg="add del mod">
          <ac:chgData name="Wawrzyniak, Chloe U." userId="1e6df874-8090-4650-9eab-158c9e9dc5e9" providerId="ADAL" clId="{D7571F94-1B9E-4428-86BF-CF6A30272437}" dt="2022-12-03T14:12:17.340" v="1069"/>
          <ac:graphicFrameMkLst>
            <pc:docMk/>
            <pc:sldMk cId="1057186062" sldId="275"/>
            <ac:graphicFrameMk id="2" creationId="{CA463DBB-A314-FF8A-7E39-F4C5A4206760}"/>
          </ac:graphicFrameMkLst>
        </pc:graphicFrameChg>
        <pc:graphicFrameChg chg="mod">
          <ac:chgData name="Wawrzyniak, Chloe U." userId="1e6df874-8090-4650-9eab-158c9e9dc5e9" providerId="ADAL" clId="{D7571F94-1B9E-4428-86BF-CF6A30272437}" dt="2022-12-03T14:12:53.158" v="1079" actId="572"/>
          <ac:graphicFrameMkLst>
            <pc:docMk/>
            <pc:sldMk cId="1057186062" sldId="275"/>
            <ac:graphicFrameMk id="5" creationId="{61D7E90C-E16B-C045-419B-12293A52F8F5}"/>
          </ac:graphicFrameMkLst>
        </pc:graphicFrameChg>
        <pc:graphicFrameChg chg="add del mod">
          <ac:chgData name="Wawrzyniak, Chloe U." userId="1e6df874-8090-4650-9eab-158c9e9dc5e9" providerId="ADAL" clId="{D7571F94-1B9E-4428-86BF-CF6A30272437}" dt="2022-12-03T14:12:41.881" v="1076" actId="478"/>
          <ac:graphicFrameMkLst>
            <pc:docMk/>
            <pc:sldMk cId="1057186062" sldId="275"/>
            <ac:graphicFrameMk id="6" creationId="{70FDADED-480C-2DB3-DC12-DB9BD36C1838}"/>
          </ac:graphicFrameMkLst>
        </pc:graphicFrameChg>
      </pc:sldChg>
      <pc:sldChg chg="addSp delSp modSp add mod">
        <pc:chgData name="Wawrzyniak, Chloe U." userId="1e6df874-8090-4650-9eab-158c9e9dc5e9" providerId="ADAL" clId="{D7571F94-1B9E-4428-86BF-CF6A30272437}" dt="2022-12-03T14:15:57.104" v="1128" actId="20577"/>
        <pc:sldMkLst>
          <pc:docMk/>
          <pc:sldMk cId="1829249408" sldId="276"/>
        </pc:sldMkLst>
        <pc:spChg chg="mod">
          <ac:chgData name="Wawrzyniak, Chloe U." userId="1e6df874-8090-4650-9eab-158c9e9dc5e9" providerId="ADAL" clId="{D7571F94-1B9E-4428-86BF-CF6A30272437}" dt="2022-12-03T14:15:57.104" v="1128" actId="20577"/>
          <ac:spMkLst>
            <pc:docMk/>
            <pc:sldMk cId="1829249408" sldId="276"/>
            <ac:spMk id="3" creationId="{6A2C4146-EE7A-267F-1CC9-B2022C795F7B}"/>
          </ac:spMkLst>
        </pc:spChg>
        <pc:graphicFrameChg chg="add del mod">
          <ac:chgData name="Wawrzyniak, Chloe U." userId="1e6df874-8090-4650-9eab-158c9e9dc5e9" providerId="ADAL" clId="{D7571F94-1B9E-4428-86BF-CF6A30272437}" dt="2022-12-03T14:13:16.596" v="1083"/>
          <ac:graphicFrameMkLst>
            <pc:docMk/>
            <pc:sldMk cId="1829249408" sldId="276"/>
            <ac:graphicFrameMk id="2" creationId="{CF9111B4-31E7-BE97-E0C0-E056EC32BC6E}"/>
          </ac:graphicFrameMkLst>
        </pc:graphicFrameChg>
        <pc:graphicFrameChg chg="mod modGraphic">
          <ac:chgData name="Wawrzyniak, Chloe U." userId="1e6df874-8090-4650-9eab-158c9e9dc5e9" providerId="ADAL" clId="{D7571F94-1B9E-4428-86BF-CF6A30272437}" dt="2022-12-03T14:15:41.869" v="1123" actId="572"/>
          <ac:graphicFrameMkLst>
            <pc:docMk/>
            <pc:sldMk cId="1829249408" sldId="276"/>
            <ac:graphicFrameMk id="5" creationId="{61D7E90C-E16B-C045-419B-12293A52F8F5}"/>
          </ac:graphicFrameMkLst>
        </pc:graphicFrameChg>
        <pc:graphicFrameChg chg="add del mod">
          <ac:chgData name="Wawrzyniak, Chloe U." userId="1e6df874-8090-4650-9eab-158c9e9dc5e9" providerId="ADAL" clId="{D7571F94-1B9E-4428-86BF-CF6A30272437}" dt="2022-12-03T14:13:48.131" v="1092" actId="478"/>
          <ac:graphicFrameMkLst>
            <pc:docMk/>
            <pc:sldMk cId="1829249408" sldId="276"/>
            <ac:graphicFrameMk id="6" creationId="{71B47A8D-9346-567F-E8E6-F21986D4F7F4}"/>
          </ac:graphicFrameMkLst>
        </pc:graphicFrameChg>
        <pc:graphicFrameChg chg="add del mod">
          <ac:chgData name="Wawrzyniak, Chloe U." userId="1e6df874-8090-4650-9eab-158c9e9dc5e9" providerId="ADAL" clId="{D7571F94-1B9E-4428-86BF-CF6A30272437}" dt="2022-12-03T14:14:03.657" v="1096"/>
          <ac:graphicFrameMkLst>
            <pc:docMk/>
            <pc:sldMk cId="1829249408" sldId="276"/>
            <ac:graphicFrameMk id="7" creationId="{3FC6B1A7-D89C-04CD-C79B-60932985817B}"/>
          </ac:graphicFrameMkLst>
        </pc:graphicFrameChg>
        <pc:graphicFrameChg chg="add del mod">
          <ac:chgData name="Wawrzyniak, Chloe U." userId="1e6df874-8090-4650-9eab-158c9e9dc5e9" providerId="ADAL" clId="{D7571F94-1B9E-4428-86BF-CF6A30272437}" dt="2022-12-03T14:14:20.502" v="1100"/>
          <ac:graphicFrameMkLst>
            <pc:docMk/>
            <pc:sldMk cId="1829249408" sldId="276"/>
            <ac:graphicFrameMk id="8" creationId="{C451A45C-E6F8-E633-EA23-106176E0804B}"/>
          </ac:graphicFrameMkLst>
        </pc:graphicFrameChg>
        <pc:graphicFrameChg chg="add del mod">
          <ac:chgData name="Wawrzyniak, Chloe U." userId="1e6df874-8090-4650-9eab-158c9e9dc5e9" providerId="ADAL" clId="{D7571F94-1B9E-4428-86BF-CF6A30272437}" dt="2022-12-03T14:14:33.789" v="1105"/>
          <ac:graphicFrameMkLst>
            <pc:docMk/>
            <pc:sldMk cId="1829249408" sldId="276"/>
            <ac:graphicFrameMk id="9" creationId="{8C79E25E-7D85-123D-587E-66492AA6017F}"/>
          </ac:graphicFrameMkLst>
        </pc:graphicFrameChg>
        <pc:graphicFrameChg chg="add del mod">
          <ac:chgData name="Wawrzyniak, Chloe U." userId="1e6df874-8090-4650-9eab-158c9e9dc5e9" providerId="ADAL" clId="{D7571F94-1B9E-4428-86BF-CF6A30272437}" dt="2022-12-03T14:14:42.209" v="1108"/>
          <ac:graphicFrameMkLst>
            <pc:docMk/>
            <pc:sldMk cId="1829249408" sldId="276"/>
            <ac:graphicFrameMk id="10" creationId="{FA85FA46-C404-FEAC-49AB-A80D6A4529D7}"/>
          </ac:graphicFrameMkLst>
        </pc:graphicFrameChg>
        <pc:graphicFrameChg chg="add del mod">
          <ac:chgData name="Wawrzyniak, Chloe U." userId="1e6df874-8090-4650-9eab-158c9e9dc5e9" providerId="ADAL" clId="{D7571F94-1B9E-4428-86BF-CF6A30272437}" dt="2022-12-03T14:15:20.149" v="1115"/>
          <ac:graphicFrameMkLst>
            <pc:docMk/>
            <pc:sldMk cId="1829249408" sldId="276"/>
            <ac:graphicFrameMk id="11" creationId="{F7992C3B-107A-9FF1-65E3-8366EDE33871}"/>
          </ac:graphicFrameMkLst>
        </pc:graphicFrameChg>
        <pc:graphicFrameChg chg="add del mod">
          <ac:chgData name="Wawrzyniak, Chloe U." userId="1e6df874-8090-4650-9eab-158c9e9dc5e9" providerId="ADAL" clId="{D7571F94-1B9E-4428-86BF-CF6A30272437}" dt="2022-12-03T14:15:25.448" v="1118"/>
          <ac:graphicFrameMkLst>
            <pc:docMk/>
            <pc:sldMk cId="1829249408" sldId="276"/>
            <ac:graphicFrameMk id="12" creationId="{136DE3F1-EC84-CB03-0DE5-8B6B23E00DBF}"/>
          </ac:graphicFrameMkLst>
        </pc:graphicFrameChg>
        <pc:graphicFrameChg chg="add del mod">
          <ac:chgData name="Wawrzyniak, Chloe U." userId="1e6df874-8090-4650-9eab-158c9e9dc5e9" providerId="ADAL" clId="{D7571F94-1B9E-4428-86BF-CF6A30272437}" dt="2022-12-03T14:15:33.849" v="1121"/>
          <ac:graphicFrameMkLst>
            <pc:docMk/>
            <pc:sldMk cId="1829249408" sldId="276"/>
            <ac:graphicFrameMk id="13" creationId="{97E9E826-F2FD-1E9C-496A-22949D592B4F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A2FFA-9519-E947-A77B-3629CB77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6/28/2023</a:t>
            </a:fld>
            <a:endParaRPr lang="en-US">
              <a:latin typeface="Helvetica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BA114-198C-2A45-8320-BA9851F6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department / title name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C6B9B-694E-564C-ACDD-2B9AA1B3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757754-485B-A54B-B778-34B895C82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22" y="0"/>
            <a:ext cx="12193471" cy="6858000"/>
          </a:xfrm>
          <a:prstGeom prst="rect">
            <a:avLst/>
          </a:prstGeom>
        </p:spPr>
      </p:pic>
      <p:sp>
        <p:nvSpPr>
          <p:cNvPr id="6" name="Title Placeholder 12">
            <a:extLst>
              <a:ext uri="{FF2B5EF4-FFF2-40B4-BE49-F238E27FC236}">
                <a16:creationId xmlns:a16="http://schemas.microsoft.com/office/drawing/2014/main" id="{6E5775B4-F0E7-4A48-BF5D-AF263FA2D6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7014" y="592266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9DD850-EB65-E74F-922F-F4E9D2D6B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9376067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19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0"/>
            <a:ext cx="10218201" cy="4475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8040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1"/>
            <a:ext cx="10218201" cy="2104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4E966E-9182-084D-80B5-B92D869636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357952" y="3538331"/>
            <a:ext cx="10218201" cy="2261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E7D527-8190-E64C-BEDC-A9475A4B4D71}"/>
              </a:ext>
            </a:extLst>
          </p:cNvPr>
          <p:cNvCxnSpPr>
            <a:cxnSpLocks/>
          </p:cNvCxnSpPr>
          <p:nvPr userDrawn="1"/>
        </p:nvCxnSpPr>
        <p:spPr>
          <a:xfrm>
            <a:off x="1357952" y="3478102"/>
            <a:ext cx="102182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43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2739CD-353B-494F-9F24-C779DF0FC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06" y="10044"/>
            <a:ext cx="12185294" cy="6853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A1A315-6C17-0B47-8B21-CEA03B2452F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2" y="511114"/>
            <a:ext cx="4735772" cy="28769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</a:t>
            </a:r>
            <a:br>
              <a:rPr lang="en-US"/>
            </a:br>
            <a:r>
              <a:rPr lang="en-US"/>
              <a:t>edit transition </a:t>
            </a:r>
            <a:br>
              <a:rPr lang="en-US"/>
            </a:br>
            <a:r>
              <a:rPr lang="en-US"/>
              <a:t>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2A30D9-14CB-694B-8997-602B06B7E4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2" y="3898367"/>
            <a:ext cx="4735772" cy="15690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transition </a:t>
            </a:r>
            <a:br>
              <a:rPr lang="en-US"/>
            </a:br>
            <a:r>
              <a:rPr lang="en-US"/>
              <a:t>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2FB7-6D54-AC4D-83AE-3BD293BC6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D7F5E-0CCF-9847-A64A-8EEA223F7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6D915-7298-9442-B8B6-23BFF06B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E84A9A-FCC3-2743-AF0D-8FB8A22F13B9}"/>
              </a:ext>
            </a:extLst>
          </p:cNvPr>
          <p:cNvCxnSpPr/>
          <p:nvPr userDrawn="1"/>
        </p:nvCxnSpPr>
        <p:spPr>
          <a:xfrm>
            <a:off x="2900149" y="3637129"/>
            <a:ext cx="777923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83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4C029-675D-7A44-A487-3FF32FE84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03360" y="1362654"/>
            <a:ext cx="5104263" cy="428751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A5E1BC-F6A3-EA4E-B3E5-A565CACB9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7278" y="1362653"/>
            <a:ext cx="5213897" cy="428751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EFA3F-52C7-CF4A-A535-1FCECBD1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F4374-907D-774A-B180-B77D5483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5CA39-6D57-0F49-BF1E-80F239C0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253A57B-4282-1B44-AADF-EEC2F031F5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6918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536C5-7AE9-514B-86BE-D8C6A4B253E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863" y="1322797"/>
            <a:ext cx="5466325" cy="43751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 b="0" i="0">
                <a:latin typeface="Helvetica" pitchFamily="2" charset="0"/>
              </a:defRPr>
            </a:lvl2pPr>
            <a:lvl3pPr>
              <a:defRPr sz="2000" b="0" i="0">
                <a:latin typeface="Helvetica" pitchFamily="2" charset="0"/>
              </a:defRPr>
            </a:lvl3pPr>
            <a:lvl4pPr>
              <a:defRPr sz="1800" b="0" i="0">
                <a:latin typeface="Helvetica" pitchFamily="2" charset="0"/>
              </a:defRPr>
            </a:lvl4pPr>
            <a:lvl5pPr>
              <a:defRPr sz="1800" b="0" i="0">
                <a:latin typeface="Helvetica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ADD PHOTO/Graphic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CD17435-89D2-1F4E-A337-D4EF05657D5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20774" y="1322797"/>
            <a:ext cx="4803623" cy="437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b="0" i="0" cap="none" baseline="0">
                <a:solidFill>
                  <a:srgbClr val="0033A0"/>
                </a:solidFill>
                <a:latin typeface="Georgia" panose="02040502050405020303" pitchFamily="18" charset="0"/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Georgia" panose="02040502050405020303" pitchFamily="18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Georgia" panose="02040502050405020303" pitchFamily="18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78C06CC2-3B19-CD43-9048-86377FCDC8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502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3283B63-1EA6-2245-9DAF-A3393D2DA2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442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3C27E90-5757-B245-A791-7CA09E196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62C740-F8C1-FF46-8CA9-BD5F4BF0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6/28/2023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E1F79D-61BE-A741-9261-0739EE055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9ACF0-3D9F-FB45-A2F7-2DEB25642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75A66-0C4D-E74B-A752-506B36EED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17707" y="6183318"/>
            <a:ext cx="933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6/28/2023</a:t>
            </a:fld>
            <a:endParaRPr lang="en-US">
              <a:latin typeface="Helvetica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37071-1953-F449-9911-5C43C3CE9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57100" y="6183318"/>
            <a:ext cx="7376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/>
              <a:t>Add department / title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4E634-0D26-394D-BB12-B982CDF63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0622" y="6183318"/>
            <a:ext cx="460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fld id="{8A16B8CB-D56F-2744-807F-154426EF1D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itle Placeholder 12">
            <a:extLst>
              <a:ext uri="{FF2B5EF4-FFF2-40B4-BE49-F238E27FC236}">
                <a16:creationId xmlns:a16="http://schemas.microsoft.com/office/drawing/2014/main" id="{F49C8A26-9D16-E04A-980E-5DD0108FD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460" y="585442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DF2674-7339-C84F-B2D7-B4544D96B62B}"/>
              </a:ext>
            </a:extLst>
          </p:cNvPr>
          <p:cNvCxnSpPr/>
          <p:nvPr userDrawn="1"/>
        </p:nvCxnSpPr>
        <p:spPr>
          <a:xfrm>
            <a:off x="11250866" y="6183318"/>
            <a:ext cx="0" cy="36512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CF36C05F-ED3A-A549-A054-FE0517623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8461" y="5127686"/>
            <a:ext cx="10494626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8339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49" r:id="rId4"/>
    <p:sldLayoutId id="2147483652" r:id="rId5"/>
    <p:sldLayoutId id="2147483656" r:id="rId6"/>
    <p:sldLayoutId id="2147483660" r:id="rId7"/>
    <p:sldLayoutId id="2147483659" r:id="rId8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b="0" i="0" kern="1200" cap="none" baseline="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000"/>
        </a:spcBef>
        <a:buFontTx/>
        <a:buNone/>
        <a:defRPr sz="2400" b="0" i="0" kern="1200" cap="none" baseline="0">
          <a:solidFill>
            <a:schemeClr val="bg1">
              <a:lumMod val="75000"/>
            </a:schemeClr>
          </a:solidFill>
          <a:latin typeface="Georgia" panose="02040502050405020303" pitchFamily="18" charset="0"/>
          <a:ea typeface="+mn-ea"/>
          <a:cs typeface="+mn-cs"/>
        </a:defRPr>
      </a:lvl1pPr>
      <a:lvl2pPr marL="457189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914377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371566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1828754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6583B-7ABB-D649-9A16-A4E06519C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014" y="592266"/>
            <a:ext cx="5230435" cy="4424856"/>
          </a:xfrm>
        </p:spPr>
        <p:txBody>
          <a:bodyPr/>
          <a:lstStyle/>
          <a:p>
            <a:r>
              <a:rPr lang="en-US"/>
              <a:t>Function Notation: Solving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10A7D-1E10-7946-97B3-1BB961678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5217349" cy="804591"/>
          </a:xfrm>
        </p:spPr>
        <p:txBody>
          <a:bodyPr>
            <a:normAutofit fontScale="92500" lnSpcReduction="10000"/>
          </a:bodyPr>
          <a:lstStyle/>
          <a:p>
            <a:r>
              <a:rPr lang="en-US"/>
              <a:t>Dr. Chloe Urbanski Wawrzyniak</a:t>
            </a:r>
          </a:p>
          <a:p>
            <a:r>
              <a:rPr lang="en-US"/>
              <a:t>ChloeUWawrzyniak@uky.edu</a:t>
            </a:r>
          </a:p>
        </p:txBody>
      </p:sp>
    </p:spTree>
    <p:extLst>
      <p:ext uri="{BB962C8B-B14F-4D97-AF65-F5344CB8AC3E}">
        <p14:creationId xmlns:p14="http://schemas.microsoft.com/office/powerpoint/2010/main" val="1081256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Chart, line chart&#10;&#10;Description automatically generated">
            <a:extLst>
              <a:ext uri="{FF2B5EF4-FFF2-40B4-BE49-F238E27FC236}">
                <a16:creationId xmlns:a16="http://schemas.microsoft.com/office/drawing/2014/main" id="{69BB9D07-CC85-A93D-0389-15063ABFB4C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711325" y="1362075"/>
            <a:ext cx="4287838" cy="4287838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5F502E00-7B22-2CD1-3B49-106FC4ED659C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in the graph to the left. Solve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5F502E00-7B22-2CD1-3B49-106FC4ED659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 l="-1752" t="-1991" r="-1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1EBC8D31-3A55-4949-60AB-BEDDDD7D7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37506250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C8D31-3A55-4949-60AB-BEDDDD7D7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iClicker Question (short-answer)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5F502E00-7B22-2CD1-3B49-106FC4ED659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/>
                  <a:t>In the previous example, what if the point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(2,0)</m:t>
                    </m:r>
                  </m:oMath>
                </a14:m>
                <a:r>
                  <a:rPr lang="en-US"/>
                  <a:t> was filled in instead of the point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(2,5)</m:t>
                    </m:r>
                  </m:oMath>
                </a14:m>
                <a:r>
                  <a:rPr lang="en-US"/>
                  <a:t>. Would that change our answer?</a:t>
                </a:r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5F502E00-7B22-2CD1-3B49-106FC4ED659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012248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61D7E90C-E16B-C045-419B-12293A52F8F5}"/>
                  </a:ext>
                </a:extLst>
              </p:cNvPr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910038293"/>
                  </p:ext>
                </p:extLst>
              </p:nvPr>
            </p:nvGraphicFramePr>
            <p:xfrm>
              <a:off x="1303338" y="1362075"/>
              <a:ext cx="5103810" cy="18542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701270">
                      <a:extLst>
                        <a:ext uri="{9D8B030D-6E8A-4147-A177-3AD203B41FA5}">
                          <a16:colId xmlns:a16="http://schemas.microsoft.com/office/drawing/2014/main" val="1142122744"/>
                        </a:ext>
                      </a:extLst>
                    </a:gridCol>
                    <a:gridCol w="1701270">
                      <a:extLst>
                        <a:ext uri="{9D8B030D-6E8A-4147-A177-3AD203B41FA5}">
                          <a16:colId xmlns:a16="http://schemas.microsoft.com/office/drawing/2014/main" val="1963187855"/>
                        </a:ext>
                      </a:extLst>
                    </a:gridCol>
                    <a:gridCol w="1701270">
                      <a:extLst>
                        <a:ext uri="{9D8B030D-6E8A-4147-A177-3AD203B41FA5}">
                          <a16:colId xmlns:a16="http://schemas.microsoft.com/office/drawing/2014/main" val="93598069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2406247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−3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2816253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−3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1696269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0788232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8847048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61D7E90C-E16B-C045-419B-12293A52F8F5}"/>
                  </a:ext>
                </a:extLst>
              </p:cNvPr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910038293"/>
                  </p:ext>
                </p:extLst>
              </p:nvPr>
            </p:nvGraphicFramePr>
            <p:xfrm>
              <a:off x="1303338" y="1362075"/>
              <a:ext cx="5103810" cy="18542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701270">
                      <a:extLst>
                        <a:ext uri="{9D8B030D-6E8A-4147-A177-3AD203B41FA5}">
                          <a16:colId xmlns:a16="http://schemas.microsoft.com/office/drawing/2014/main" val="1142122744"/>
                        </a:ext>
                      </a:extLst>
                    </a:gridCol>
                    <a:gridCol w="1701270">
                      <a:extLst>
                        <a:ext uri="{9D8B030D-6E8A-4147-A177-3AD203B41FA5}">
                          <a16:colId xmlns:a16="http://schemas.microsoft.com/office/drawing/2014/main" val="1963187855"/>
                        </a:ext>
                      </a:extLst>
                    </a:gridCol>
                    <a:gridCol w="1701270">
                      <a:extLst>
                        <a:ext uri="{9D8B030D-6E8A-4147-A177-3AD203B41FA5}">
                          <a16:colId xmlns:a16="http://schemas.microsoft.com/office/drawing/2014/main" val="93598069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57" t="-1639" r="-200357" b="-4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717" t="-1639" r="-101075" b="-4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000" t="-1639" r="-714" b="-4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2406247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57" t="-101639" r="-200357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717" t="-101639" r="-101075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000" t="-101639" r="-714" b="-3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2816253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57" t="-201639" r="-200357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717" t="-201639" r="-101075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000" t="-201639" r="-714" b="-2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1696269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57" t="-301639" r="-200357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717" t="-301639" r="-101075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000" t="-301639" r="-714" b="-1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0788232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57" t="-401639" r="-200357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717" t="-401639" r="-101075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000" t="-401639" r="-714" b="-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8847048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A2C4146-EE7A-267F-1CC9-B2022C795F7B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/>
                  <a:t>Using the table to the left, solve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en-US"/>
                  <a:t>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A2C4146-EE7A-267F-1CC9-B2022C795F7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 l="-1752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63A37574-1BD2-207D-FDF4-04BCD29FA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24824309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61D7E90C-E16B-C045-419B-12293A52F8F5}"/>
                  </a:ext>
                </a:extLst>
              </p:cNvPr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4057579122"/>
                  </p:ext>
                </p:extLst>
              </p:nvPr>
            </p:nvGraphicFramePr>
            <p:xfrm>
              <a:off x="1303338" y="1362075"/>
              <a:ext cx="5103810" cy="18542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701270">
                      <a:extLst>
                        <a:ext uri="{9D8B030D-6E8A-4147-A177-3AD203B41FA5}">
                          <a16:colId xmlns:a16="http://schemas.microsoft.com/office/drawing/2014/main" val="1142122744"/>
                        </a:ext>
                      </a:extLst>
                    </a:gridCol>
                    <a:gridCol w="1701270">
                      <a:extLst>
                        <a:ext uri="{9D8B030D-6E8A-4147-A177-3AD203B41FA5}">
                          <a16:colId xmlns:a16="http://schemas.microsoft.com/office/drawing/2014/main" val="1963187855"/>
                        </a:ext>
                      </a:extLst>
                    </a:gridCol>
                    <a:gridCol w="1701270">
                      <a:extLst>
                        <a:ext uri="{9D8B030D-6E8A-4147-A177-3AD203B41FA5}">
                          <a16:colId xmlns:a16="http://schemas.microsoft.com/office/drawing/2014/main" val="93598069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2406247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−3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92816253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−3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1696269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60788232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8847048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61D7E90C-E16B-C045-419B-12293A52F8F5}"/>
                  </a:ext>
                </a:extLst>
              </p:cNvPr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4057579122"/>
                  </p:ext>
                </p:extLst>
              </p:nvPr>
            </p:nvGraphicFramePr>
            <p:xfrm>
              <a:off x="1303338" y="1362075"/>
              <a:ext cx="5103810" cy="18542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701270">
                      <a:extLst>
                        <a:ext uri="{9D8B030D-6E8A-4147-A177-3AD203B41FA5}">
                          <a16:colId xmlns:a16="http://schemas.microsoft.com/office/drawing/2014/main" val="1142122744"/>
                        </a:ext>
                      </a:extLst>
                    </a:gridCol>
                    <a:gridCol w="1701270">
                      <a:extLst>
                        <a:ext uri="{9D8B030D-6E8A-4147-A177-3AD203B41FA5}">
                          <a16:colId xmlns:a16="http://schemas.microsoft.com/office/drawing/2014/main" val="1963187855"/>
                        </a:ext>
                      </a:extLst>
                    </a:gridCol>
                    <a:gridCol w="1701270">
                      <a:extLst>
                        <a:ext uri="{9D8B030D-6E8A-4147-A177-3AD203B41FA5}">
                          <a16:colId xmlns:a16="http://schemas.microsoft.com/office/drawing/2014/main" val="93598069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714" t="-1639" r="-201071" b="-4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1075" t="-1639" r="-101792" b="-4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357" t="-1639" r="-1429" b="-4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2406247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714" t="-101639" r="-201071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01075" t="-101639" r="-101792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00357" t="-101639" r="-1429" b="-3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2816253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714" t="-201639" r="-201071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01075" t="-201639" r="-101792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00357" t="-201639" r="-1429" b="-2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1696269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2"/>
                          <a:stretch>
                            <a:fillRect l="-714" t="-301639" r="-201071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2"/>
                          <a:stretch>
                            <a:fillRect l="-101075" t="-301639" r="-101792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2"/>
                          <a:stretch>
                            <a:fillRect l="-200357" t="-301639" r="-1429" b="-1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0788232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714" t="-401639" r="-201071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1075" t="-401639" r="-101792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357" t="-401639" r="-1429" b="-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8847048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A2C4146-EE7A-267F-1CC9-B2022C795F7B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/>
                  <a:t>In the previous example, suppose a student used the second row of numbers to say that the answer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/>
                  <a:t>. What mistake did that student likely make?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A2C4146-EE7A-267F-1CC9-B2022C795F7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 l="-1752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63A37574-1BD2-207D-FDF4-04BCD29FA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iClicker Question (short-answer)</a:t>
            </a:r>
          </a:p>
        </p:txBody>
      </p:sp>
    </p:spTree>
    <p:extLst>
      <p:ext uri="{BB962C8B-B14F-4D97-AF65-F5344CB8AC3E}">
        <p14:creationId xmlns:p14="http://schemas.microsoft.com/office/powerpoint/2010/main" val="10571860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61D7E90C-E16B-C045-419B-12293A52F8F5}"/>
                  </a:ext>
                </a:extLst>
              </p:cNvPr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791432239"/>
                  </p:ext>
                </p:extLst>
              </p:nvPr>
            </p:nvGraphicFramePr>
            <p:xfrm>
              <a:off x="1303338" y="1362075"/>
              <a:ext cx="5103810" cy="18542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701270">
                      <a:extLst>
                        <a:ext uri="{9D8B030D-6E8A-4147-A177-3AD203B41FA5}">
                          <a16:colId xmlns:a16="http://schemas.microsoft.com/office/drawing/2014/main" val="1142122744"/>
                        </a:ext>
                      </a:extLst>
                    </a:gridCol>
                    <a:gridCol w="1701270">
                      <a:extLst>
                        <a:ext uri="{9D8B030D-6E8A-4147-A177-3AD203B41FA5}">
                          <a16:colId xmlns:a16="http://schemas.microsoft.com/office/drawing/2014/main" val="1963187855"/>
                        </a:ext>
                      </a:extLst>
                    </a:gridCol>
                    <a:gridCol w="1701270">
                      <a:extLst>
                        <a:ext uri="{9D8B030D-6E8A-4147-A177-3AD203B41FA5}">
                          <a16:colId xmlns:a16="http://schemas.microsoft.com/office/drawing/2014/main" val="93598069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2406247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−3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2816253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−3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1696269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60788232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348847048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61D7E90C-E16B-C045-419B-12293A52F8F5}"/>
                  </a:ext>
                </a:extLst>
              </p:cNvPr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791432239"/>
                  </p:ext>
                </p:extLst>
              </p:nvPr>
            </p:nvGraphicFramePr>
            <p:xfrm>
              <a:off x="1303338" y="1362075"/>
              <a:ext cx="5103810" cy="18542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701270">
                      <a:extLst>
                        <a:ext uri="{9D8B030D-6E8A-4147-A177-3AD203B41FA5}">
                          <a16:colId xmlns:a16="http://schemas.microsoft.com/office/drawing/2014/main" val="1142122744"/>
                        </a:ext>
                      </a:extLst>
                    </a:gridCol>
                    <a:gridCol w="1701270">
                      <a:extLst>
                        <a:ext uri="{9D8B030D-6E8A-4147-A177-3AD203B41FA5}">
                          <a16:colId xmlns:a16="http://schemas.microsoft.com/office/drawing/2014/main" val="1963187855"/>
                        </a:ext>
                      </a:extLst>
                    </a:gridCol>
                    <a:gridCol w="1701270">
                      <a:extLst>
                        <a:ext uri="{9D8B030D-6E8A-4147-A177-3AD203B41FA5}">
                          <a16:colId xmlns:a16="http://schemas.microsoft.com/office/drawing/2014/main" val="93598069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714" t="-1639" r="-200714" b="-4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1075" t="-1639" r="-101434" b="-4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357" t="-1639" r="-1071" b="-4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2406247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714" t="-101639" r="-200714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1075" t="-101639" r="-101434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357" t="-101639" r="-1071" b="-3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2816253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714" t="-201639" r="-200714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01075" t="-201639" r="-101434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00357" t="-201639" r="-1071" b="-2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1696269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714" t="-301639" r="-200714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01075" t="-301639" r="-101434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00357" t="-301639" r="-1071" b="-1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0788232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2"/>
                          <a:stretch>
                            <a:fillRect l="-714" t="-401639" r="-200714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2"/>
                          <a:stretch>
                            <a:fillRect l="-101075" t="-401639" r="-101434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2"/>
                          <a:stretch>
                            <a:fillRect l="-200357" t="-401639" r="-1071" b="-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8847048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A2C4146-EE7A-267F-1CC9-B2022C795F7B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/>
                  <a:t>In the previous example, suppose a student used the third row of numbers to say that the answer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7</m:t>
                    </m:r>
                  </m:oMath>
                </a14:m>
                <a:r>
                  <a:rPr lang="en-US"/>
                  <a:t>. What mistake did that student likely make?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A2C4146-EE7A-267F-1CC9-B2022C795F7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 l="-1752" t="-1991" r="-2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63A37574-1BD2-207D-FDF4-04BCD29FA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iClicker Question (short-answer)</a:t>
            </a:r>
          </a:p>
        </p:txBody>
      </p:sp>
    </p:spTree>
    <p:extLst>
      <p:ext uri="{BB962C8B-B14F-4D97-AF65-F5344CB8AC3E}">
        <p14:creationId xmlns:p14="http://schemas.microsoft.com/office/powerpoint/2010/main" val="18292494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9AAC-944C-79B2-3D99-E0A2531CC8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Work on the desmos worksheet. Submit the last slide to Canvas for a grade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74C70-D925-79F1-F475-8256C48375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2" y="3898366"/>
            <a:ext cx="4735772" cy="1885745"/>
          </a:xfrm>
        </p:spPr>
        <p:txBody>
          <a:bodyPr>
            <a:normAutofit fontScale="92500" lnSpcReduction="10000"/>
          </a:bodyPr>
          <a:lstStyle/>
          <a:p>
            <a:r>
              <a:rPr lang="en-US">
                <a:solidFill>
                  <a:schemeClr val="bg2">
                    <a:lumMod val="50000"/>
                  </a:schemeClr>
                </a:solidFill>
              </a:rPr>
              <a:t>If you finish early: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bg2">
                    <a:lumMod val="50000"/>
                  </a:schemeClr>
                </a:solidFill>
              </a:rPr>
              <a:t>Work on upcoming homework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bg2">
                    <a:lumMod val="50000"/>
                  </a:schemeClr>
                </a:solidFill>
              </a:rPr>
              <a:t>Work on upcoming preview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bg2">
                    <a:lumMod val="50000"/>
                  </a:schemeClr>
                </a:solidFill>
              </a:rPr>
              <a:t>Study for upcoming quizzes</a:t>
            </a:r>
          </a:p>
        </p:txBody>
      </p:sp>
    </p:spTree>
    <p:extLst>
      <p:ext uri="{BB962C8B-B14F-4D97-AF65-F5344CB8AC3E}">
        <p14:creationId xmlns:p14="http://schemas.microsoft.com/office/powerpoint/2010/main" val="3269156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3EAA4-CBDD-B624-D427-F8EFFC92AE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A83CDB-5284-852B-8BE4-FEF0DA164A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Office Hours:</a:t>
            </a:r>
          </a:p>
          <a:p>
            <a:r>
              <a:rPr lang="en-US" dirty="0"/>
              <a:t>Patterson Office Tower (POT) 703</a:t>
            </a:r>
          </a:p>
          <a:p>
            <a:endParaRPr lang="en-US" dirty="0"/>
          </a:p>
          <a:p>
            <a:r>
              <a:rPr lang="en-US" dirty="0"/>
              <a:t>Email: ChloeUWawrzyniak@uky.edu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0F96-117E-9E40-8068-B7D18CB4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Announcements</a:t>
            </a:r>
          </a:p>
        </p:txBody>
      </p:sp>
    </p:spTree>
    <p:extLst>
      <p:ext uri="{BB962C8B-B14F-4D97-AF65-F5344CB8AC3E}">
        <p14:creationId xmlns:p14="http://schemas.microsoft.com/office/powerpoint/2010/main" val="1103600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E133533-BC39-5515-8129-704871706731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1303360" y="1362654"/>
                <a:ext cx="5104263" cy="4287518"/>
              </a:xfrm>
            </p:spPr>
            <p:txBody>
              <a:bodyPr>
                <a:normAutofit/>
              </a:bodyPr>
              <a:lstStyle/>
              <a:p>
                <a:pPr marL="457200" indent="-457200">
                  <a:buAutoNum type="arabicPeriod"/>
                </a:pPr>
                <a:r>
                  <a:rPr lang="en-US" dirty="0"/>
                  <a:t>What score are you trying to get on the quizzes in order to complete the standards (out of 10)?</a:t>
                </a:r>
              </a:p>
              <a:p>
                <a:pPr marL="457200" indent="-457200">
                  <a:buAutoNum type="arabicPeriod"/>
                </a:pPr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in the graph to the right.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(−3)</m:t>
                    </m:r>
                  </m:oMath>
                </a14:m>
                <a:r>
                  <a:rPr lang="en-US" dirty="0"/>
                  <a:t>?</a:t>
                </a:r>
              </a:p>
              <a:p>
                <a:pPr marL="457200" indent="-457200">
                  <a:buAutoNum type="arabicPeriod"/>
                </a:pPr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in the graph to the right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/>
                  <a:t>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(7)</m:t>
                    </m:r>
                  </m:oMath>
                </a14:m>
                <a:r>
                  <a:rPr lang="en-US" dirty="0"/>
                  <a:t>?</a:t>
                </a:r>
              </a:p>
              <a:p>
                <a:pPr marL="457200" indent="-457200">
                  <a:buAutoNum type="arabicPeriod"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E133533-BC39-5515-8129-70487170673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303360" y="1362654"/>
                <a:ext cx="5104263" cy="4287518"/>
              </a:xfrm>
              <a:blipFill>
                <a:blip r:embed="rId2"/>
                <a:stretch>
                  <a:fillRect l="-1673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picture containing line, plot, diagram, parallel&#10;&#10;Description automatically generated">
            <a:extLst>
              <a:ext uri="{FF2B5EF4-FFF2-40B4-BE49-F238E27FC236}">
                <a16:creationId xmlns:a16="http://schemas.microsoft.com/office/drawing/2014/main" id="{DE0AABA8-2C29-09A6-8D66-F63C97C1E2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0467" y="1362653"/>
            <a:ext cx="4287519" cy="4287519"/>
          </a:xfrm>
          <a:prstGeom prst="rect">
            <a:avLst/>
          </a:pr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C7C4D1B-E78B-4797-D286-2DAC163BA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1000" y="177422"/>
            <a:ext cx="11299785" cy="594601"/>
          </a:xfrm>
        </p:spPr>
        <p:txBody>
          <a:bodyPr anchor="ctr">
            <a:normAutofit/>
          </a:bodyPr>
          <a:lstStyle/>
          <a:p>
            <a:r>
              <a:rPr lang="en-US" dirty="0"/>
              <a:t>Warm-up Questions</a:t>
            </a:r>
          </a:p>
        </p:txBody>
      </p:sp>
    </p:spTree>
    <p:extLst>
      <p:ext uri="{BB962C8B-B14F-4D97-AF65-F5344CB8AC3E}">
        <p14:creationId xmlns:p14="http://schemas.microsoft.com/office/powerpoint/2010/main" val="129567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E7E371A-8D61-25E4-C6E7-59BFE1F5A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(numeric)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073BE9-7CB5-F8E0-3598-97226C6684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 What score are you trying to get on the quizzes in order to complete the standards (out of 10)?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09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E7E371A-8D61-25E4-C6E7-59BFE1F5A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(numeric)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7B073BE9-7CB5-F8E0-3598-97226C66841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357952" y="1324950"/>
                <a:ext cx="5235837" cy="4475349"/>
              </a:xfrm>
            </p:spPr>
            <p:txBody>
              <a:bodyPr/>
              <a:lstStyle/>
              <a:p>
                <a:r>
                  <a:rPr lang="en-US" dirty="0"/>
                  <a:t>2.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in the graph to the right.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(−3)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7B073BE9-7CB5-F8E0-3598-97226C66841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57952" y="1324950"/>
                <a:ext cx="5235837" cy="4475349"/>
              </a:xfrm>
              <a:blipFill>
                <a:blip r:embed="rId2"/>
                <a:stretch>
                  <a:fillRect l="-1863" t="-1907" r="-11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 descr="A picture containing line, plot, diagram, parallel&#10;&#10;Description automatically generated">
            <a:extLst>
              <a:ext uri="{FF2B5EF4-FFF2-40B4-BE49-F238E27FC236}">
                <a16:creationId xmlns:a16="http://schemas.microsoft.com/office/drawing/2014/main" id="{B9D0BB6C-DC7C-4396-2326-97B491D589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0467" y="1362653"/>
            <a:ext cx="4287519" cy="42875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85621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E7E371A-8D61-25E4-C6E7-59BFE1F5A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(numeric)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7B073BE9-7CB5-F8E0-3598-97226C66841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357952" y="1324950"/>
                <a:ext cx="5300167" cy="4475349"/>
              </a:xfrm>
            </p:spPr>
            <p:txBody>
              <a:bodyPr/>
              <a:lstStyle/>
              <a:p>
                <a:r>
                  <a:rPr lang="en-US" dirty="0"/>
                  <a:t>3.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in the graph to the right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/>
                  <a:t>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(7)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7B073BE9-7CB5-F8E0-3598-97226C66841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57952" y="1324950"/>
                <a:ext cx="5300167" cy="4475349"/>
              </a:xfrm>
              <a:blipFill>
                <a:blip r:embed="rId2"/>
                <a:stretch>
                  <a:fillRect l="-1841" t="-1907" r="-16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 descr="A picture containing line, plot, diagram, parallel&#10;&#10;Description automatically generated">
            <a:extLst>
              <a:ext uri="{FF2B5EF4-FFF2-40B4-BE49-F238E27FC236}">
                <a16:creationId xmlns:a16="http://schemas.microsoft.com/office/drawing/2014/main" id="{6A0D4C32-E210-C7D0-7538-ABCAA913CF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0467" y="1362653"/>
            <a:ext cx="4287519" cy="42875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987243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83429-59D2-3FAA-0D6C-6C0296F2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6ECA9C-CC42-F8AD-3373-55BC31F1312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+7</m:t>
                    </m:r>
                  </m:oMath>
                </a14:m>
                <a:r>
                  <a:rPr lang="en-US" dirty="0"/>
                  <a:t>. Solve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=−2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6ECA9C-CC42-F8AD-3373-55BC31F1312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68358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D81EE6B7-7F26-D072-4364-8C7DDF85D930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+7</m:t>
                    </m:r>
                  </m:oMath>
                </a14:m>
                <a:r>
                  <a:rPr lang="en-US"/>
                  <a:t>.</a:t>
                </a:r>
              </a:p>
              <a:p>
                <a:endParaRPr lang="en-US"/>
              </a:p>
              <a:p>
                <a:r>
                  <a:rPr lang="en-US"/>
                  <a:t>Question 1: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(10)</m:t>
                    </m:r>
                  </m:oMath>
                </a14:m>
                <a:r>
                  <a:rPr lang="en-US"/>
                  <a:t>?</a:t>
                </a:r>
              </a:p>
              <a:p>
                <a:endParaRPr lang="en-US"/>
              </a:p>
              <a:p>
                <a:r>
                  <a:rPr lang="en-US"/>
                  <a:t>Question 2: Solve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=10</m:t>
                    </m:r>
                  </m:oMath>
                </a14:m>
                <a:r>
                  <a:rPr lang="en-US"/>
                  <a:t>.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D81EE6B7-7F26-D072-4364-8C7DDF85D93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41978D-7112-9556-3AB2-CFA0BFE8386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Name one thing that is </a:t>
            </a:r>
            <a:r>
              <a:rPr lang="en-US" b="1" dirty="0"/>
              <a:t>the same </a:t>
            </a:r>
            <a:r>
              <a:rPr lang="en-US" dirty="0"/>
              <a:t>about the two questions to the left.</a:t>
            </a:r>
          </a:p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4668084-07FC-1F0F-24DE-5DB123CB2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iClicker Question (short answer)</a:t>
            </a:r>
          </a:p>
        </p:txBody>
      </p:sp>
    </p:spTree>
    <p:extLst>
      <p:ext uri="{BB962C8B-B14F-4D97-AF65-F5344CB8AC3E}">
        <p14:creationId xmlns:p14="http://schemas.microsoft.com/office/powerpoint/2010/main" val="29304706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D81EE6B7-7F26-D072-4364-8C7DDF85D930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+7</m:t>
                    </m:r>
                  </m:oMath>
                </a14:m>
                <a:r>
                  <a:rPr lang="en-US"/>
                  <a:t>.</a:t>
                </a:r>
              </a:p>
              <a:p>
                <a:endParaRPr lang="en-US"/>
              </a:p>
              <a:p>
                <a:r>
                  <a:rPr lang="en-US"/>
                  <a:t>Question 1: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(10)</m:t>
                    </m:r>
                  </m:oMath>
                </a14:m>
                <a:r>
                  <a:rPr lang="en-US"/>
                  <a:t>?</a:t>
                </a:r>
              </a:p>
              <a:p>
                <a:endParaRPr lang="en-US"/>
              </a:p>
              <a:p>
                <a:r>
                  <a:rPr lang="en-US"/>
                  <a:t>Question 2: Solve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=10</m:t>
                    </m:r>
                  </m:oMath>
                </a14:m>
                <a:r>
                  <a:rPr lang="en-US"/>
                  <a:t>.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D81EE6B7-7F26-D072-4364-8C7DDF85D93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41978D-7112-9556-3AB2-CFA0BFE8386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Name one thing that is </a:t>
            </a:r>
            <a:r>
              <a:rPr lang="en-US" b="1" dirty="0"/>
              <a:t>different</a:t>
            </a:r>
            <a:r>
              <a:rPr lang="en-US" dirty="0"/>
              <a:t> about the two questions to the left.</a:t>
            </a:r>
          </a:p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4668084-07FC-1F0F-24DE-5DB123CB2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iClicker Question (short answer)</a:t>
            </a:r>
          </a:p>
        </p:txBody>
      </p:sp>
    </p:spTree>
    <p:extLst>
      <p:ext uri="{BB962C8B-B14F-4D97-AF65-F5344CB8AC3E}">
        <p14:creationId xmlns:p14="http://schemas.microsoft.com/office/powerpoint/2010/main" val="19710530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K Brand Color Set">
      <a:dk1>
        <a:srgbClr val="0033A0"/>
      </a:dk1>
      <a:lt1>
        <a:srgbClr val="FFFFFF"/>
      </a:lt1>
      <a:dk2>
        <a:srgbClr val="1B365D"/>
      </a:dk2>
      <a:lt2>
        <a:srgbClr val="DCDDDE"/>
      </a:lt2>
      <a:accent1>
        <a:srgbClr val="1E8AFF"/>
      </a:accent1>
      <a:accent2>
        <a:srgbClr val="FFA360"/>
      </a:accent2>
      <a:accent3>
        <a:srgbClr val="4CBCC0"/>
      </a:accent3>
      <a:accent4>
        <a:srgbClr val="FFC000"/>
      </a:accent4>
      <a:accent5>
        <a:srgbClr val="B1C9E8"/>
      </a:accent5>
      <a:accent6>
        <a:srgbClr val="D6D2C3"/>
      </a:accent6>
      <a:hlink>
        <a:srgbClr val="0C3AA7"/>
      </a:hlink>
      <a:folHlink>
        <a:srgbClr val="2247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 classic power point template" id="{6881C06C-4D95-1D4A-A2F3-8166356390FD}" vid="{24135B83-751D-EC43-AADD-F84AB8CE5DF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UK classic powerpoint template 16x9 - Copy</Template>
  <TotalTime>3</TotalTime>
  <Words>563</Words>
  <Application>Microsoft Office PowerPoint</Application>
  <PresentationFormat>Widescreen</PresentationFormat>
  <Paragraphs>94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Cambria Math</vt:lpstr>
      <vt:lpstr>Georgia</vt:lpstr>
      <vt:lpstr>Helvetica</vt:lpstr>
      <vt:lpstr>Wingdings</vt:lpstr>
      <vt:lpstr>Office Theme</vt:lpstr>
      <vt:lpstr>Function Notation: Solving</vt:lpstr>
      <vt:lpstr>Announcements</vt:lpstr>
      <vt:lpstr>Warm-up Questions</vt:lpstr>
      <vt:lpstr>iClicker: Warm-up Question (numeric)</vt:lpstr>
      <vt:lpstr>iClicker: Warm-up Question (numeric)</vt:lpstr>
      <vt:lpstr>iClicker: Warm-up Question (numeric)</vt:lpstr>
      <vt:lpstr>Example</vt:lpstr>
      <vt:lpstr>iClicker Question (short answer)</vt:lpstr>
      <vt:lpstr>iClicker Question (short answer)</vt:lpstr>
      <vt:lpstr>Example</vt:lpstr>
      <vt:lpstr>iClicker Question (short-answer)</vt:lpstr>
      <vt:lpstr>Example</vt:lpstr>
      <vt:lpstr>iClicker Question (short-answer)</vt:lpstr>
      <vt:lpstr>iClicker Question (short-answer)</vt:lpstr>
      <vt:lpstr>Work on the desmos worksheet. Submit the last slide to Canvas for a grade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 Notation: Tables, Graphs, and Algebra Outside</dc:title>
  <dc:creator>Wawrzyniak, Chloe U.</dc:creator>
  <cp:lastModifiedBy>Wawrzyniak, Chloe U.</cp:lastModifiedBy>
  <cp:revision>1</cp:revision>
  <dcterms:created xsi:type="dcterms:W3CDTF">2022-11-29T14:34:55Z</dcterms:created>
  <dcterms:modified xsi:type="dcterms:W3CDTF">2023-06-28T20:13:28Z</dcterms:modified>
</cp:coreProperties>
</file>