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72" r:id="rId5"/>
    <p:sldId id="273" r:id="rId6"/>
    <p:sldId id="274" r:id="rId7"/>
    <p:sldId id="271" r:id="rId8"/>
    <p:sldId id="269" r:id="rId9"/>
    <p:sldId id="270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8AECD8-0DA1-450F-90B7-7B1CB3F736A9}" v="73" dt="2023-06-19T21:55:37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C38AECD8-0DA1-450F-90B7-7B1CB3F736A9}"/>
    <pc:docChg chg="addSld modSld">
      <pc:chgData name="Wawrzyniak, Chloe U." userId="1e6df874-8090-4650-9eab-158c9e9dc5e9" providerId="ADAL" clId="{C38AECD8-0DA1-450F-90B7-7B1CB3F736A9}" dt="2023-06-19T21:55:37.712" v="161" actId="20577"/>
      <pc:docMkLst>
        <pc:docMk/>
      </pc:docMkLst>
      <pc:sldChg chg="modSp mod">
        <pc:chgData name="Wawrzyniak, Chloe U." userId="1e6df874-8090-4650-9eab-158c9e9dc5e9" providerId="ADAL" clId="{C38AECD8-0DA1-450F-90B7-7B1CB3F736A9}" dt="2023-06-19T21:48:18.75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38AECD8-0DA1-450F-90B7-7B1CB3F736A9}" dt="2023-06-19T21:48:18.75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38AECD8-0DA1-450F-90B7-7B1CB3F736A9}" dt="2023-06-19T21:51:29.569" v="131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C38AECD8-0DA1-450F-90B7-7B1CB3F736A9}" dt="2023-06-19T21:48:39.917" v="17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38AECD8-0DA1-450F-90B7-7B1CB3F736A9}" dt="2023-06-19T21:51:29.569" v="131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add mod">
        <pc:chgData name="Wawrzyniak, Chloe U." userId="1e6df874-8090-4650-9eab-158c9e9dc5e9" providerId="ADAL" clId="{C38AECD8-0DA1-450F-90B7-7B1CB3F736A9}" dt="2023-06-19T21:55:26.454" v="158" actId="20577"/>
        <pc:sldMkLst>
          <pc:docMk/>
          <pc:sldMk cId="3812990873" sldId="272"/>
        </pc:sldMkLst>
        <pc:spChg chg="mod">
          <ac:chgData name="Wawrzyniak, Chloe U." userId="1e6df874-8090-4650-9eab-158c9e9dc5e9" providerId="ADAL" clId="{C38AECD8-0DA1-450F-90B7-7B1CB3F736A9}" dt="2023-06-19T21:55:13.097" v="155" actId="20577"/>
          <ac:spMkLst>
            <pc:docMk/>
            <pc:sldMk cId="3812990873" sldId="272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38AECD8-0DA1-450F-90B7-7B1CB3F736A9}" dt="2023-06-19T21:55:26.454" v="158" actId="20577"/>
          <ac:spMkLst>
            <pc:docMk/>
            <pc:sldMk cId="3812990873" sldId="272"/>
            <ac:spMk id="6" creationId="{7B073BE9-7CB5-F8E0-3598-97226C66841F}"/>
          </ac:spMkLst>
        </pc:spChg>
      </pc:sldChg>
      <pc:sldChg chg="modSp add mod">
        <pc:chgData name="Wawrzyniak, Chloe U." userId="1e6df874-8090-4650-9eab-158c9e9dc5e9" providerId="ADAL" clId="{C38AECD8-0DA1-450F-90B7-7B1CB3F736A9}" dt="2023-06-19T21:55:33.376" v="160" actId="20577"/>
        <pc:sldMkLst>
          <pc:docMk/>
          <pc:sldMk cId="2611216386" sldId="273"/>
        </pc:sldMkLst>
        <pc:spChg chg="mod">
          <ac:chgData name="Wawrzyniak, Chloe U." userId="1e6df874-8090-4650-9eab-158c9e9dc5e9" providerId="ADAL" clId="{C38AECD8-0DA1-450F-90B7-7B1CB3F736A9}" dt="2023-06-19T21:55:17.545" v="156"/>
          <ac:spMkLst>
            <pc:docMk/>
            <pc:sldMk cId="2611216386" sldId="27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38AECD8-0DA1-450F-90B7-7B1CB3F736A9}" dt="2023-06-19T21:55:33.376" v="160" actId="20577"/>
          <ac:spMkLst>
            <pc:docMk/>
            <pc:sldMk cId="2611216386" sldId="273"/>
            <ac:spMk id="6" creationId="{7B073BE9-7CB5-F8E0-3598-97226C66841F}"/>
          </ac:spMkLst>
        </pc:spChg>
      </pc:sldChg>
      <pc:sldChg chg="modSp add mod">
        <pc:chgData name="Wawrzyniak, Chloe U." userId="1e6df874-8090-4650-9eab-158c9e9dc5e9" providerId="ADAL" clId="{C38AECD8-0DA1-450F-90B7-7B1CB3F736A9}" dt="2023-06-19T21:55:37.712" v="161" actId="20577"/>
        <pc:sldMkLst>
          <pc:docMk/>
          <pc:sldMk cId="4231024085" sldId="274"/>
        </pc:sldMkLst>
        <pc:spChg chg="mod">
          <ac:chgData name="Wawrzyniak, Chloe U." userId="1e6df874-8090-4650-9eab-158c9e9dc5e9" providerId="ADAL" clId="{C38AECD8-0DA1-450F-90B7-7B1CB3F736A9}" dt="2023-06-19T21:55:20.787" v="157"/>
          <ac:spMkLst>
            <pc:docMk/>
            <pc:sldMk cId="4231024085" sldId="274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38AECD8-0DA1-450F-90B7-7B1CB3F736A9}" dt="2023-06-19T21:55:37.712" v="161" actId="20577"/>
          <ac:spMkLst>
            <pc:docMk/>
            <pc:sldMk cId="4231024085" sldId="274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3532A0D0-237E-480C-AA3D-184BA36DA238}"/>
    <pc:docChg chg="custSel addSld modSld">
      <pc:chgData name="Wawrzyniak, Chloe U." userId="1e6df874-8090-4650-9eab-158c9e9dc5e9" providerId="ADAL" clId="{3532A0D0-237E-480C-AA3D-184BA36DA238}" dt="2023-03-24T11:53:27.588" v="334" actId="20577"/>
      <pc:docMkLst>
        <pc:docMk/>
      </pc:docMkLst>
      <pc:sldChg chg="modSp mod">
        <pc:chgData name="Wawrzyniak, Chloe U." userId="1e6df874-8090-4650-9eab-158c9e9dc5e9" providerId="ADAL" clId="{3532A0D0-237E-480C-AA3D-184BA36DA238}" dt="2022-12-19T14:52:52.314" v="17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3532A0D0-237E-480C-AA3D-184BA36DA238}" dt="2022-12-19T14:52:52.314" v="17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3532A0D0-237E-480C-AA3D-184BA36DA238}" dt="2023-03-24T11:49:23.625" v="264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3532A0D0-237E-480C-AA3D-184BA36DA238}" dt="2023-03-24T11:49:23.625" v="264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3532A0D0-237E-480C-AA3D-184BA36DA238}" dt="2023-03-24T11:53:27.588" v="334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3532A0D0-237E-480C-AA3D-184BA36DA238}" dt="2023-03-24T11:49:42.056" v="294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3532A0D0-237E-480C-AA3D-184BA36DA238}" dt="2023-03-24T11:53:27.588" v="334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3532A0D0-237E-480C-AA3D-184BA36DA238}" dt="2022-12-19T14:51:29.398" v="45" actId="20577"/>
        <pc:sldMkLst>
          <pc:docMk/>
          <pc:sldMk cId="2989583252" sldId="269"/>
        </pc:sldMkLst>
        <pc:spChg chg="mod">
          <ac:chgData name="Wawrzyniak, Chloe U." userId="1e6df874-8090-4650-9eab-158c9e9dc5e9" providerId="ADAL" clId="{3532A0D0-237E-480C-AA3D-184BA36DA238}" dt="2022-12-19T14:51:15.831" v="27" actId="20577"/>
          <ac:spMkLst>
            <pc:docMk/>
            <pc:sldMk cId="2989583252" sldId="269"/>
            <ac:spMk id="2" creationId="{F847E79E-6D43-0A2B-FD0E-FF0044A2F57B}"/>
          </ac:spMkLst>
        </pc:spChg>
        <pc:spChg chg="mod">
          <ac:chgData name="Wawrzyniak, Chloe U." userId="1e6df874-8090-4650-9eab-158c9e9dc5e9" providerId="ADAL" clId="{3532A0D0-237E-480C-AA3D-184BA36DA238}" dt="2022-12-19T14:51:29.398" v="45" actId="20577"/>
          <ac:spMkLst>
            <pc:docMk/>
            <pc:sldMk cId="2989583252" sldId="269"/>
            <ac:spMk id="3" creationId="{56393FB0-50AB-165D-E57C-92456A6E0A0A}"/>
          </ac:spMkLst>
        </pc:spChg>
      </pc:sldChg>
      <pc:sldChg chg="modSp new mod">
        <pc:chgData name="Wawrzyniak, Chloe U." userId="1e6df874-8090-4650-9eab-158c9e9dc5e9" providerId="ADAL" clId="{3532A0D0-237E-480C-AA3D-184BA36DA238}" dt="2022-12-19T14:51:58.779" v="131" actId="20577"/>
        <pc:sldMkLst>
          <pc:docMk/>
          <pc:sldMk cId="844765988" sldId="270"/>
        </pc:sldMkLst>
        <pc:spChg chg="mod">
          <ac:chgData name="Wawrzyniak, Chloe U." userId="1e6df874-8090-4650-9eab-158c9e9dc5e9" providerId="ADAL" clId="{3532A0D0-237E-480C-AA3D-184BA36DA238}" dt="2022-12-19T14:51:37.727" v="53" actId="20577"/>
          <ac:spMkLst>
            <pc:docMk/>
            <pc:sldMk cId="844765988" sldId="270"/>
            <ac:spMk id="2" creationId="{0D642CA9-3CF8-3BE3-089E-945344A81BC8}"/>
          </ac:spMkLst>
        </pc:spChg>
        <pc:spChg chg="mod">
          <ac:chgData name="Wawrzyniak, Chloe U." userId="1e6df874-8090-4650-9eab-158c9e9dc5e9" providerId="ADAL" clId="{3532A0D0-237E-480C-AA3D-184BA36DA238}" dt="2022-12-19T14:51:58.779" v="131" actId="20577"/>
          <ac:spMkLst>
            <pc:docMk/>
            <pc:sldMk cId="844765988" sldId="270"/>
            <ac:spMk id="3" creationId="{AFE7A8DB-CE6F-25B7-2A78-131BA41A1F3E}"/>
          </ac:spMkLst>
        </pc:spChg>
      </pc:sldChg>
      <pc:sldChg chg="modSp new mod">
        <pc:chgData name="Wawrzyniak, Chloe U." userId="1e6df874-8090-4650-9eab-158c9e9dc5e9" providerId="ADAL" clId="{3532A0D0-237E-480C-AA3D-184BA36DA238}" dt="2023-03-24T11:50:37.856" v="332" actId="20577"/>
        <pc:sldMkLst>
          <pc:docMk/>
          <pc:sldMk cId="3516742947" sldId="271"/>
        </pc:sldMkLst>
        <pc:spChg chg="mod">
          <ac:chgData name="Wawrzyniak, Chloe U." userId="1e6df874-8090-4650-9eab-158c9e9dc5e9" providerId="ADAL" clId="{3532A0D0-237E-480C-AA3D-184BA36DA238}" dt="2023-03-24T11:50:27.028" v="313" actId="20577"/>
          <ac:spMkLst>
            <pc:docMk/>
            <pc:sldMk cId="3516742947" sldId="271"/>
            <ac:spMk id="2" creationId="{CAA120B6-A2D3-03B0-A503-55E80165921A}"/>
          </ac:spMkLst>
        </pc:spChg>
        <pc:spChg chg="mod">
          <ac:chgData name="Wawrzyniak, Chloe U." userId="1e6df874-8090-4650-9eab-158c9e9dc5e9" providerId="ADAL" clId="{3532A0D0-237E-480C-AA3D-184BA36DA238}" dt="2023-03-24T11:50:37.856" v="332" actId="20577"/>
          <ac:spMkLst>
            <pc:docMk/>
            <pc:sldMk cId="3516742947" sldId="271"/>
            <ac:spMk id="3" creationId="{B53B64BF-2DF2-4842-FC19-4F9B2A55588B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Logarithms – Natural Logarithm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e>
                            </m:d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2990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e>
                            </m:d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216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102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20B6-A2D3-03B0-A503-55E80165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B64BF-2DF2-4842-FC19-4F9B2A5558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⁡(17)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B64BF-2DF2-4842-FC19-4F9B2A5558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74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E79E-6D43-0A2B-FD0E-FF0044A2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393FB0-50AB-165D-E57C-92456A6E0A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393FB0-50AB-165D-E57C-92456A6E0A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9583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42CA9-3CF8-3BE3-089E-945344A8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E7A8DB-CE6F-25B7-2A78-131BA41A1F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and the equation of the asymptote for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−9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E7A8DB-CE6F-25B7-2A78-131BA41A1F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76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897</TotalTime>
  <Words>153</Words>
  <Application>Microsoft Office PowerPoint</Application>
  <PresentationFormat>Widescreen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Georgia</vt:lpstr>
      <vt:lpstr>Helvetica</vt:lpstr>
      <vt:lpstr>Wingdings</vt:lpstr>
      <vt:lpstr>Office Theme</vt:lpstr>
      <vt:lpstr>Logarithms – Natural Logarithm</vt:lpstr>
      <vt:lpstr>Announcements</vt:lpstr>
      <vt:lpstr>Warm-up Questions</vt:lpstr>
      <vt:lpstr>iClicker: Warm-up Question (numeric)</vt:lpstr>
      <vt:lpstr>iClicker: Warm-up Question (numeric)</vt:lpstr>
      <vt:lpstr>iClicker: Warm-up Question (numeric)</vt:lpstr>
      <vt:lpstr>Example</vt:lpstr>
      <vt:lpstr>iClicker Question (numeric)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2023-06-19T21:55:48Z</dcterms:modified>
</cp:coreProperties>
</file>