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76" r:id="rId5"/>
    <p:sldId id="277" r:id="rId6"/>
    <p:sldId id="278" r:id="rId7"/>
    <p:sldId id="272" r:id="rId8"/>
    <p:sldId id="273" r:id="rId9"/>
    <p:sldId id="27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3AC18F-04CB-4B4B-8ABF-7A8AEDA108E7}" v="128" dt="2023-06-20T17:11:34.1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-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AF3AC18F-04CB-4B4B-8ABF-7A8AEDA108E7}"/>
    <pc:docChg chg="custSel addSld delSld modSld">
      <pc:chgData name="Wawrzyniak, Chloe U." userId="1e6df874-8090-4650-9eab-158c9e9dc5e9" providerId="ADAL" clId="{AF3AC18F-04CB-4B4B-8ABF-7A8AEDA108E7}" dt="2023-06-20T17:12:16.813" v="647" actId="20577"/>
      <pc:docMkLst>
        <pc:docMk/>
      </pc:docMkLst>
      <pc:sldChg chg="modSp mod">
        <pc:chgData name="Wawrzyniak, Chloe U." userId="1e6df874-8090-4650-9eab-158c9e9dc5e9" providerId="ADAL" clId="{AF3AC18F-04CB-4B4B-8ABF-7A8AEDA108E7}" dt="2023-06-20T17:02:51.993" v="17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AF3AC18F-04CB-4B4B-8ABF-7A8AEDA108E7}" dt="2023-06-20T17:02:51.993" v="17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AF3AC18F-04CB-4B4B-8ABF-7A8AEDA108E7}" dt="2023-06-20T17:04:15.219" v="79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F3AC18F-04CB-4B4B-8ABF-7A8AEDA108E7}" dt="2023-06-20T17:04:15.219" v="79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AF3AC18F-04CB-4B4B-8ABF-7A8AEDA108E7}" dt="2023-06-20T17:04:10.990" v="78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AF3AC18F-04CB-4B4B-8ABF-7A8AEDA108E7}" dt="2023-06-20T17:03:06.499" v="20" actId="47"/>
        <pc:sldMkLst>
          <pc:docMk/>
          <pc:sldMk cId="3922265495" sldId="269"/>
        </pc:sldMkLst>
      </pc:sldChg>
      <pc:sldChg chg="del">
        <pc:chgData name="Wawrzyniak, Chloe U." userId="1e6df874-8090-4650-9eab-158c9e9dc5e9" providerId="ADAL" clId="{AF3AC18F-04CB-4B4B-8ABF-7A8AEDA108E7}" dt="2023-06-20T17:03:03.909" v="19" actId="47"/>
        <pc:sldMkLst>
          <pc:docMk/>
          <pc:sldMk cId="3862933312" sldId="270"/>
        </pc:sldMkLst>
      </pc:sldChg>
      <pc:sldChg chg="del">
        <pc:chgData name="Wawrzyniak, Chloe U." userId="1e6df874-8090-4650-9eab-158c9e9dc5e9" providerId="ADAL" clId="{AF3AC18F-04CB-4B4B-8ABF-7A8AEDA108E7}" dt="2023-06-20T17:03:02.127" v="18" actId="47"/>
        <pc:sldMkLst>
          <pc:docMk/>
          <pc:sldMk cId="3592648159" sldId="271"/>
        </pc:sldMkLst>
      </pc:sldChg>
      <pc:sldChg chg="modSp add mod">
        <pc:chgData name="Wawrzyniak, Chloe U." userId="1e6df874-8090-4650-9eab-158c9e9dc5e9" providerId="ADAL" clId="{AF3AC18F-04CB-4B4B-8ABF-7A8AEDA108E7}" dt="2023-06-20T17:03:32.160" v="77" actId="20577"/>
        <pc:sldMkLst>
          <pc:docMk/>
          <pc:sldMk cId="847419124" sldId="274"/>
        </pc:sldMkLst>
        <pc:spChg chg="mod">
          <ac:chgData name="Wawrzyniak, Chloe U." userId="1e6df874-8090-4650-9eab-158c9e9dc5e9" providerId="ADAL" clId="{AF3AC18F-04CB-4B4B-8ABF-7A8AEDA108E7}" dt="2023-06-20T17:03:32.160" v="77" actId="20577"/>
          <ac:spMkLst>
            <pc:docMk/>
            <pc:sldMk cId="847419124" sldId="274"/>
            <ac:spMk id="3" creationId="{B30EE198-E799-ECBF-A9DE-4ABB50F5E078}"/>
          </ac:spMkLst>
        </pc:spChg>
      </pc:sldChg>
      <pc:sldChg chg="addSp delSp modSp new mod modClrScheme chgLayout">
        <pc:chgData name="Wawrzyniak, Chloe U." userId="1e6df874-8090-4650-9eab-158c9e9dc5e9" providerId="ADAL" clId="{AF3AC18F-04CB-4B4B-8ABF-7A8AEDA108E7}" dt="2023-06-20T17:11:29.132" v="585" actId="113"/>
        <pc:sldMkLst>
          <pc:docMk/>
          <pc:sldMk cId="332695955" sldId="275"/>
        </pc:sldMkLst>
        <pc:spChg chg="mod ord">
          <ac:chgData name="Wawrzyniak, Chloe U." userId="1e6df874-8090-4650-9eab-158c9e9dc5e9" providerId="ADAL" clId="{AF3AC18F-04CB-4B4B-8ABF-7A8AEDA108E7}" dt="2023-06-20T17:04:30.806" v="104" actId="700"/>
          <ac:spMkLst>
            <pc:docMk/>
            <pc:sldMk cId="332695955" sldId="275"/>
            <ac:spMk id="2" creationId="{94425983-7DF6-75A9-0C79-9EE76C999427}"/>
          </ac:spMkLst>
        </pc:spChg>
        <pc:spChg chg="del mod ord">
          <ac:chgData name="Wawrzyniak, Chloe U." userId="1e6df874-8090-4650-9eab-158c9e9dc5e9" providerId="ADAL" clId="{AF3AC18F-04CB-4B4B-8ABF-7A8AEDA108E7}" dt="2023-06-20T17:04:30.806" v="104" actId="700"/>
          <ac:spMkLst>
            <pc:docMk/>
            <pc:sldMk cId="332695955" sldId="275"/>
            <ac:spMk id="3" creationId="{00998D62-4582-A2FA-606A-7522BB2229C6}"/>
          </ac:spMkLst>
        </pc:spChg>
        <pc:spChg chg="add mod ord">
          <ac:chgData name="Wawrzyniak, Chloe U." userId="1e6df874-8090-4650-9eab-158c9e9dc5e9" providerId="ADAL" clId="{AF3AC18F-04CB-4B4B-8ABF-7A8AEDA108E7}" dt="2023-06-20T17:11:29.132" v="585" actId="113"/>
          <ac:spMkLst>
            <pc:docMk/>
            <pc:sldMk cId="332695955" sldId="275"/>
            <ac:spMk id="4" creationId="{6AED3459-8D05-7354-8EFE-99B9CA86D28B}"/>
          </ac:spMkLst>
        </pc:spChg>
        <pc:spChg chg="add del mod ord">
          <ac:chgData name="Wawrzyniak, Chloe U." userId="1e6df874-8090-4650-9eab-158c9e9dc5e9" providerId="ADAL" clId="{AF3AC18F-04CB-4B4B-8ABF-7A8AEDA108E7}" dt="2023-06-20T17:04:42.872" v="105" actId="3680"/>
          <ac:spMkLst>
            <pc:docMk/>
            <pc:sldMk cId="332695955" sldId="275"/>
            <ac:spMk id="5" creationId="{D3702151-8604-FCB0-1BF0-A0148ED1433F}"/>
          </ac:spMkLst>
        </pc:spChg>
        <pc:graphicFrameChg chg="add mod ord modGraphic">
          <ac:chgData name="Wawrzyniak, Chloe U." userId="1e6df874-8090-4650-9eab-158c9e9dc5e9" providerId="ADAL" clId="{AF3AC18F-04CB-4B4B-8ABF-7A8AEDA108E7}" dt="2023-06-20T17:09:40.289" v="244" actId="20577"/>
          <ac:graphicFrameMkLst>
            <pc:docMk/>
            <pc:sldMk cId="332695955" sldId="275"/>
            <ac:graphicFrameMk id="6" creationId="{3CC7AC0F-41F3-BCD0-4975-865CDF8F4B60}"/>
          </ac:graphicFrameMkLst>
        </pc:graphicFrameChg>
      </pc:sldChg>
      <pc:sldChg chg="modSp add mod">
        <pc:chgData name="Wawrzyniak, Chloe U." userId="1e6df874-8090-4650-9eab-158c9e9dc5e9" providerId="ADAL" clId="{AF3AC18F-04CB-4B4B-8ABF-7A8AEDA108E7}" dt="2023-06-20T17:12:03.035" v="636" actId="20577"/>
        <pc:sldMkLst>
          <pc:docMk/>
          <pc:sldMk cId="3859636674" sldId="276"/>
        </pc:sldMkLst>
        <pc:spChg chg="mod">
          <ac:chgData name="Wawrzyniak, Chloe U." userId="1e6df874-8090-4650-9eab-158c9e9dc5e9" providerId="ADAL" clId="{AF3AC18F-04CB-4B4B-8ABF-7A8AEDA108E7}" dt="2023-06-20T17:11:45.780" v="621" actId="20577"/>
          <ac:spMkLst>
            <pc:docMk/>
            <pc:sldMk cId="3859636674" sldId="276"/>
            <ac:spMk id="2" creationId="{94425983-7DF6-75A9-0C79-9EE76C999427}"/>
          </ac:spMkLst>
        </pc:spChg>
        <pc:spChg chg="mod">
          <ac:chgData name="Wawrzyniak, Chloe U." userId="1e6df874-8090-4650-9eab-158c9e9dc5e9" providerId="ADAL" clId="{AF3AC18F-04CB-4B4B-8ABF-7A8AEDA108E7}" dt="2023-06-20T17:12:03.035" v="636" actId="20577"/>
          <ac:spMkLst>
            <pc:docMk/>
            <pc:sldMk cId="3859636674" sldId="276"/>
            <ac:spMk id="4" creationId="{6AED3459-8D05-7354-8EFE-99B9CA86D28B}"/>
          </ac:spMkLst>
        </pc:spChg>
      </pc:sldChg>
      <pc:sldChg chg="modSp add mod">
        <pc:chgData name="Wawrzyniak, Chloe U." userId="1e6df874-8090-4650-9eab-158c9e9dc5e9" providerId="ADAL" clId="{AF3AC18F-04CB-4B4B-8ABF-7A8AEDA108E7}" dt="2023-06-20T17:12:10.793" v="642" actId="20577"/>
        <pc:sldMkLst>
          <pc:docMk/>
          <pc:sldMk cId="1724262356" sldId="277"/>
        </pc:sldMkLst>
        <pc:spChg chg="mod">
          <ac:chgData name="Wawrzyniak, Chloe U." userId="1e6df874-8090-4650-9eab-158c9e9dc5e9" providerId="ADAL" clId="{AF3AC18F-04CB-4B4B-8ABF-7A8AEDA108E7}" dt="2023-06-20T17:11:58.395" v="635" actId="20577"/>
          <ac:spMkLst>
            <pc:docMk/>
            <pc:sldMk cId="1724262356" sldId="277"/>
            <ac:spMk id="2" creationId="{94425983-7DF6-75A9-0C79-9EE76C999427}"/>
          </ac:spMkLst>
        </pc:spChg>
        <pc:spChg chg="mod">
          <ac:chgData name="Wawrzyniak, Chloe U." userId="1e6df874-8090-4650-9eab-158c9e9dc5e9" providerId="ADAL" clId="{AF3AC18F-04CB-4B4B-8ABF-7A8AEDA108E7}" dt="2023-06-20T17:12:10.793" v="642" actId="20577"/>
          <ac:spMkLst>
            <pc:docMk/>
            <pc:sldMk cId="1724262356" sldId="277"/>
            <ac:spMk id="4" creationId="{6AED3459-8D05-7354-8EFE-99B9CA86D28B}"/>
          </ac:spMkLst>
        </pc:spChg>
      </pc:sldChg>
      <pc:sldChg chg="modSp add mod">
        <pc:chgData name="Wawrzyniak, Chloe U." userId="1e6df874-8090-4650-9eab-158c9e9dc5e9" providerId="ADAL" clId="{AF3AC18F-04CB-4B4B-8ABF-7A8AEDA108E7}" dt="2023-06-20T17:12:16.813" v="647" actId="20577"/>
        <pc:sldMkLst>
          <pc:docMk/>
          <pc:sldMk cId="2549512033" sldId="278"/>
        </pc:sldMkLst>
        <pc:spChg chg="mod">
          <ac:chgData name="Wawrzyniak, Chloe U." userId="1e6df874-8090-4650-9eab-158c9e9dc5e9" providerId="ADAL" clId="{AF3AC18F-04CB-4B4B-8ABF-7A8AEDA108E7}" dt="2023-06-20T17:11:54.284" v="623"/>
          <ac:spMkLst>
            <pc:docMk/>
            <pc:sldMk cId="2549512033" sldId="278"/>
            <ac:spMk id="2" creationId="{94425983-7DF6-75A9-0C79-9EE76C999427}"/>
          </ac:spMkLst>
        </pc:spChg>
        <pc:spChg chg="mod">
          <ac:chgData name="Wawrzyniak, Chloe U." userId="1e6df874-8090-4650-9eab-158c9e9dc5e9" providerId="ADAL" clId="{AF3AC18F-04CB-4B4B-8ABF-7A8AEDA108E7}" dt="2023-06-20T17:12:16.813" v="647" actId="20577"/>
          <ac:spMkLst>
            <pc:docMk/>
            <pc:sldMk cId="2549512033" sldId="278"/>
            <ac:spMk id="4" creationId="{6AED3459-8D05-7354-8EFE-99B9CA86D28B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B601465D-60B7-4748-B05B-EC17AAFFFB5F}"/>
    <pc:docChg chg="custSel addSld delSld modSld">
      <pc:chgData name="Wawrzyniak, Chloe U." userId="1e6df874-8090-4650-9eab-158c9e9dc5e9" providerId="ADAL" clId="{B601465D-60B7-4748-B05B-EC17AAFFFB5F}" dt="2023-03-31T11:32:43.554" v="997" actId="20577"/>
      <pc:docMkLst>
        <pc:docMk/>
      </pc:docMkLst>
      <pc:sldChg chg="modSp mod">
        <pc:chgData name="Wawrzyniak, Chloe U." userId="1e6df874-8090-4650-9eab-158c9e9dc5e9" providerId="ADAL" clId="{B601465D-60B7-4748-B05B-EC17AAFFFB5F}" dt="2022-12-19T14:54:34.451" v="1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B601465D-60B7-4748-B05B-EC17AAFFFB5F}" dt="2022-12-19T14:54:34.451" v="1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B601465D-60B7-4748-B05B-EC17AAFFFB5F}" dt="2023-03-31T11:30:52.116" v="8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B601465D-60B7-4748-B05B-EC17AAFFFB5F}" dt="2023-03-31T11:30:52.116" v="8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B601465D-60B7-4748-B05B-EC17AAFFFB5F}" dt="2023-03-31T11:32:43.554" v="99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B601465D-60B7-4748-B05B-EC17AAFFFB5F}" dt="2023-03-31T11:32:23.793" v="85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B601465D-60B7-4748-B05B-EC17AAFFFB5F}" dt="2023-03-31T11:32:43.554" v="99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4:58:15.805" v="237" actId="20577"/>
        <pc:sldMkLst>
          <pc:docMk/>
          <pc:sldMk cId="3922265495" sldId="269"/>
        </pc:sldMkLst>
        <pc:spChg chg="mod">
          <ac:chgData name="Wawrzyniak, Chloe U." userId="1e6df874-8090-4650-9eab-158c9e9dc5e9" providerId="ADAL" clId="{B601465D-60B7-4748-B05B-EC17AAFFFB5F}" dt="2022-12-19T14:56:25.671" v="27" actId="20577"/>
          <ac:spMkLst>
            <pc:docMk/>
            <pc:sldMk cId="3922265495" sldId="269"/>
            <ac:spMk id="2" creationId="{16FA4E72-B16F-70C7-1161-387506990A68}"/>
          </ac:spMkLst>
        </pc:spChg>
        <pc:spChg chg="mod">
          <ac:chgData name="Wawrzyniak, Chloe U." userId="1e6df874-8090-4650-9eab-158c9e9dc5e9" providerId="ADAL" clId="{B601465D-60B7-4748-B05B-EC17AAFFFB5F}" dt="2022-12-19T14:58:15.805" v="237" actId="20577"/>
          <ac:spMkLst>
            <pc:docMk/>
            <pc:sldMk cId="3922265495" sldId="269"/>
            <ac:spMk id="3" creationId="{7B285AE0-7267-824B-D0A8-18951F1BE123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4:59:11.639" v="465" actId="20577"/>
        <pc:sldMkLst>
          <pc:docMk/>
          <pc:sldMk cId="3862933312" sldId="270"/>
        </pc:sldMkLst>
        <pc:spChg chg="mod">
          <ac:chgData name="Wawrzyniak, Chloe U." userId="1e6df874-8090-4650-9eab-158c9e9dc5e9" providerId="ADAL" clId="{B601465D-60B7-4748-B05B-EC17AAFFFB5F}" dt="2022-12-19T14:58:30.351" v="276" actId="20577"/>
          <ac:spMkLst>
            <pc:docMk/>
            <pc:sldMk cId="3862933312" sldId="270"/>
            <ac:spMk id="2" creationId="{E0E204D0-3700-5B8E-7525-47F5149997E6}"/>
          </ac:spMkLst>
        </pc:spChg>
        <pc:spChg chg="mod">
          <ac:chgData name="Wawrzyniak, Chloe U." userId="1e6df874-8090-4650-9eab-158c9e9dc5e9" providerId="ADAL" clId="{B601465D-60B7-4748-B05B-EC17AAFFFB5F}" dt="2022-12-19T14:59:11.639" v="465" actId="20577"/>
          <ac:spMkLst>
            <pc:docMk/>
            <pc:sldMk cId="3862933312" sldId="270"/>
            <ac:spMk id="3" creationId="{40854F6A-88D6-3BB3-C70F-1ADBFACFC317}"/>
          </ac:spMkLst>
        </pc:spChg>
      </pc:sldChg>
      <pc:sldChg chg="modSp add mod">
        <pc:chgData name="Wawrzyniak, Chloe U." userId="1e6df874-8090-4650-9eab-158c9e9dc5e9" providerId="ADAL" clId="{B601465D-60B7-4748-B05B-EC17AAFFFB5F}" dt="2022-12-19T14:59:29.943" v="541" actId="20577"/>
        <pc:sldMkLst>
          <pc:docMk/>
          <pc:sldMk cId="3592648159" sldId="271"/>
        </pc:sldMkLst>
        <pc:spChg chg="mod">
          <ac:chgData name="Wawrzyniak, Chloe U." userId="1e6df874-8090-4650-9eab-158c9e9dc5e9" providerId="ADAL" clId="{B601465D-60B7-4748-B05B-EC17AAFFFB5F}" dt="2022-12-19T14:59:29.943" v="541" actId="20577"/>
          <ac:spMkLst>
            <pc:docMk/>
            <pc:sldMk cId="3592648159" sldId="271"/>
            <ac:spMk id="3" creationId="{40854F6A-88D6-3BB3-C70F-1ADBFACFC317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5:01:12.085" v="668" actId="20577"/>
        <pc:sldMkLst>
          <pc:docMk/>
          <pc:sldMk cId="1004052916" sldId="272"/>
        </pc:sldMkLst>
        <pc:spChg chg="mod">
          <ac:chgData name="Wawrzyniak, Chloe U." userId="1e6df874-8090-4650-9eab-158c9e9dc5e9" providerId="ADAL" clId="{B601465D-60B7-4748-B05B-EC17AAFFFB5F}" dt="2022-12-19T15:00:28.992" v="564" actId="20577"/>
          <ac:spMkLst>
            <pc:docMk/>
            <pc:sldMk cId="1004052916" sldId="272"/>
            <ac:spMk id="2" creationId="{940F19C2-25C0-99C0-00FC-E9A209D7E606}"/>
          </ac:spMkLst>
        </pc:spChg>
        <pc:spChg chg="mod">
          <ac:chgData name="Wawrzyniak, Chloe U." userId="1e6df874-8090-4650-9eab-158c9e9dc5e9" providerId="ADAL" clId="{B601465D-60B7-4748-B05B-EC17AAFFFB5F}" dt="2022-12-19T15:01:12.085" v="668" actId="20577"/>
          <ac:spMkLst>
            <pc:docMk/>
            <pc:sldMk cId="1004052916" sldId="272"/>
            <ac:spMk id="3" creationId="{40085B18-099F-DCEC-0068-DDF5D2DDB0F0}"/>
          </ac:spMkLst>
        </pc:spChg>
      </pc:sldChg>
      <pc:sldChg chg="modSp new del mod">
        <pc:chgData name="Wawrzyniak, Chloe U." userId="1e6df874-8090-4650-9eab-158c9e9dc5e9" providerId="ADAL" clId="{B601465D-60B7-4748-B05B-EC17AAFFFB5F}" dt="2022-12-19T15:00:10.394" v="556" actId="47"/>
        <pc:sldMkLst>
          <pc:docMk/>
          <pc:sldMk cId="1582569124" sldId="272"/>
        </pc:sldMkLst>
        <pc:spChg chg="mod">
          <ac:chgData name="Wawrzyniak, Chloe U." userId="1e6df874-8090-4650-9eab-158c9e9dc5e9" providerId="ADAL" clId="{B601465D-60B7-4748-B05B-EC17AAFFFB5F}" dt="2022-12-19T15:00:02.142" v="553" actId="20577"/>
          <ac:spMkLst>
            <pc:docMk/>
            <pc:sldMk cId="1582569124" sldId="272"/>
            <ac:spMk id="2" creationId="{AFC3D59F-3270-83BA-D8D9-6545C286500C}"/>
          </ac:spMkLst>
        </pc:spChg>
        <pc:spChg chg="mod">
          <ac:chgData name="Wawrzyniak, Chloe U." userId="1e6df874-8090-4650-9eab-158c9e9dc5e9" providerId="ADAL" clId="{B601465D-60B7-4748-B05B-EC17AAFFFB5F}" dt="2022-12-19T15:00:05.386" v="555" actId="20577"/>
          <ac:spMkLst>
            <pc:docMk/>
            <pc:sldMk cId="1582569124" sldId="272"/>
            <ac:spMk id="3" creationId="{B69D8687-26F3-5B9C-A635-B2A1BC3ACEE1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5:01:54.240" v="760" actId="20577"/>
        <pc:sldMkLst>
          <pc:docMk/>
          <pc:sldMk cId="1960771490" sldId="273"/>
        </pc:sldMkLst>
        <pc:spChg chg="mod">
          <ac:chgData name="Wawrzyniak, Chloe U." userId="1e6df874-8090-4650-9eab-158c9e9dc5e9" providerId="ADAL" clId="{B601465D-60B7-4748-B05B-EC17AAFFFB5F}" dt="2022-12-19T15:01:32.173" v="701" actId="20577"/>
          <ac:spMkLst>
            <pc:docMk/>
            <pc:sldMk cId="1960771490" sldId="273"/>
            <ac:spMk id="2" creationId="{93D806EB-0ABF-EEAE-4999-41C322D3272B}"/>
          </ac:spMkLst>
        </pc:spChg>
        <pc:spChg chg="mod">
          <ac:chgData name="Wawrzyniak, Chloe U." userId="1e6df874-8090-4650-9eab-158c9e9dc5e9" providerId="ADAL" clId="{B601465D-60B7-4748-B05B-EC17AAFFFB5F}" dt="2022-12-19T15:01:54.240" v="760" actId="20577"/>
          <ac:spMkLst>
            <pc:docMk/>
            <pc:sldMk cId="1960771490" sldId="273"/>
            <ac:spMk id="3" creationId="{B30EE198-E799-ECBF-A9DE-4ABB50F5E078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 Rules – Expanding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D3459-8D05-7354-8EFE-99B9CA86D2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populations of five towns are modeled by the equations given in the table to the right.</a:t>
            </a:r>
          </a:p>
          <a:p>
            <a:pPr marL="457200" indent="-457200">
              <a:buAutoNum type="arabicPeriod"/>
            </a:pPr>
            <a:r>
              <a:rPr lang="en-US" dirty="0"/>
              <a:t>Which town has the </a:t>
            </a:r>
            <a:r>
              <a:rPr lang="en-US" b="1" dirty="0"/>
              <a:t>largest initial population</a:t>
            </a:r>
            <a:r>
              <a:rPr lang="en-US" dirty="0"/>
              <a:t>?</a:t>
            </a:r>
          </a:p>
          <a:p>
            <a:pPr marL="457200" indent="-457200">
              <a:buAutoNum type="arabicPeriod"/>
            </a:pPr>
            <a:r>
              <a:rPr lang="en-US" dirty="0"/>
              <a:t>Which towns are </a:t>
            </a:r>
            <a:r>
              <a:rPr lang="en-US" b="1" dirty="0"/>
              <a:t>growing</a:t>
            </a:r>
            <a:r>
              <a:rPr lang="en-US" dirty="0"/>
              <a:t>? Select all.</a:t>
            </a:r>
          </a:p>
          <a:p>
            <a:pPr marL="457200" indent="-457200">
              <a:buAutoNum type="arabicPeriod"/>
            </a:pPr>
            <a:r>
              <a:rPr lang="en-US" dirty="0"/>
              <a:t>Which town is </a:t>
            </a:r>
            <a:r>
              <a:rPr lang="en-US" b="1" dirty="0"/>
              <a:t>shrinking the fastest</a:t>
            </a:r>
            <a:r>
              <a:rPr lang="en-US" dirty="0"/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203647367"/>
                  </p:ext>
                </p:extLst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5729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1.712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8653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1.099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992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0.53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1467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0.72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6739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0.009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203647367"/>
                  </p:ext>
                </p:extLst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5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4425983-7DF6-75A9-0C79-9EE76C99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33269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D3459-8D05-7354-8EFE-99B9CA86D2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populations of five towns are modeled by the equations given in the table to the right.</a:t>
            </a:r>
          </a:p>
          <a:p>
            <a:pPr marL="457200" indent="-457200">
              <a:buAutoNum type="arabicPeriod"/>
            </a:pPr>
            <a:r>
              <a:rPr lang="en-US" dirty="0"/>
              <a:t>Which town has the </a:t>
            </a:r>
            <a:r>
              <a:rPr lang="en-US" b="1" dirty="0"/>
              <a:t>largest initial population</a:t>
            </a:r>
            <a:r>
              <a:rPr lang="en-US" dirty="0"/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5729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1.712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8653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1.099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992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0.53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1467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0.72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6739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0.009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5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4425983-7DF6-75A9-0C79-9EE76C99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3859636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D3459-8D05-7354-8EFE-99B9CA86D2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populations of five towns are modeled by the equations given in the table to the right.</a:t>
            </a:r>
          </a:p>
          <a:p>
            <a:r>
              <a:rPr lang="en-US" dirty="0"/>
              <a:t>2. Which towns are </a:t>
            </a:r>
            <a:r>
              <a:rPr lang="en-US" b="1" dirty="0"/>
              <a:t>growing</a:t>
            </a:r>
            <a:r>
              <a:rPr lang="en-US" dirty="0"/>
              <a:t>? Select all.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5729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1.712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8653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1.099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992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0.53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1467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0.72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6739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0.009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5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4425983-7DF6-75A9-0C79-9EE76C99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(multiple-answer)</a:t>
            </a:r>
          </a:p>
        </p:txBody>
      </p:sp>
    </p:spTree>
    <p:extLst>
      <p:ext uri="{BB962C8B-B14F-4D97-AF65-F5344CB8AC3E}">
        <p14:creationId xmlns:p14="http://schemas.microsoft.com/office/powerpoint/2010/main" val="1724262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D3459-8D05-7354-8EFE-99B9CA86D2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populations of five towns are modeled by the equations given in the table to the right.</a:t>
            </a:r>
          </a:p>
          <a:p>
            <a:r>
              <a:rPr lang="en-US"/>
              <a:t>3. Which </a:t>
            </a:r>
            <a:r>
              <a:rPr lang="en-US" dirty="0"/>
              <a:t>town is </a:t>
            </a:r>
            <a:r>
              <a:rPr lang="en-US" b="1" dirty="0"/>
              <a:t>shrinking the fastest</a:t>
            </a:r>
            <a:r>
              <a:rPr lang="en-US" dirty="0"/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5729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1.712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8653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1.099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992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0.53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1467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0.72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6739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0.009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3CC7AC0F-41F3-BCD0-4975-865CDF8F4B6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148874126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847405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122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3177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9096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4014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7884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5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76667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4425983-7DF6-75A9-0C79-9EE76C99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2549512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F19C2-25C0-99C0-00FC-E9A209D7E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085B18-099F-DCEC-0068-DDF5D2DDB0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Separate the following so that there are no exponents left.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sup>
                                  </m:sSup>
                                </m:num>
                                <m:den>
                                  <m:rad>
                                    <m:ra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g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085B18-099F-DCEC-0068-DDF5D2DDB0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4052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806EB-0ABF-EEAE-4999-41C322D32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we turn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 </a:t>
                </a:r>
                <a:r>
                  <a:rPr lang="en-US"/>
                  <a:t>into 3?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077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806EB-0ABF-EEAE-4999-41C322D32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where did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¼</m:t>
                    </m:r>
                  </m:oMath>
                </a14:m>
                <a:r>
                  <a:rPr lang="en-US" dirty="0"/>
                  <a:t> come from?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741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905</TotalTime>
  <Words>322</Words>
  <Application>Microsoft Office PowerPoint</Application>
  <PresentationFormat>Widescreen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Georgia</vt:lpstr>
      <vt:lpstr>Helvetica</vt:lpstr>
      <vt:lpstr>Wingdings</vt:lpstr>
      <vt:lpstr>Office Theme</vt:lpstr>
      <vt:lpstr>Logarithm Rules – Expanding Logs</vt:lpstr>
      <vt:lpstr>Announcements</vt:lpstr>
      <vt:lpstr>Warm-up Questions</vt:lpstr>
      <vt:lpstr>iClicker: Warm-up Question (multiple-choice)</vt:lpstr>
      <vt:lpstr>iClicker: Warm-up Question (multiple-answer)</vt:lpstr>
      <vt:lpstr>iClicker: Warm-up Question (multiple-choice)</vt:lpstr>
      <vt:lpstr>Example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2023-06-20T17:12:22Z</dcterms:modified>
</cp:coreProperties>
</file>