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8" r:id="rId2"/>
    <p:sldId id="260" r:id="rId3"/>
    <p:sldId id="274" r:id="rId4"/>
    <p:sldId id="263" r:id="rId5"/>
    <p:sldId id="273" r:id="rId6"/>
    <p:sldId id="275" r:id="rId7"/>
    <p:sldId id="269" r:id="rId8"/>
    <p:sldId id="270" r:id="rId9"/>
    <p:sldId id="271" r:id="rId10"/>
    <p:sldId id="272" r:id="rId11"/>
    <p:sldId id="276" r:id="rId12"/>
    <p:sldId id="268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A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89B31CF-9911-424D-BF9C-731BF402C6A6}" v="75" dt="2023-06-08T11:39:58.196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647" autoAdjust="0"/>
    <p:restoredTop sz="94694"/>
  </p:normalViewPr>
  <p:slideViewPr>
    <p:cSldViewPr snapToGrid="0" snapToObjects="1">
      <p:cViewPr varScale="1">
        <p:scale>
          <a:sx n="108" d="100"/>
          <a:sy n="108" d="100"/>
        </p:scale>
        <p:origin x="39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Wawrzyniak, Chloe U." userId="1e6df874-8090-4650-9eab-158c9e9dc5e9" providerId="ADAL" clId="{76A2518D-70CC-4620-A6CA-2637DCD47CA6}"/>
    <pc:docChg chg="custSel addSld delSld modSld">
      <pc:chgData name="Wawrzyniak, Chloe U." userId="1e6df874-8090-4650-9eab-158c9e9dc5e9" providerId="ADAL" clId="{76A2518D-70CC-4620-A6CA-2637DCD47CA6}" dt="2023-02-20T12:47:06.664" v="437"/>
      <pc:docMkLst>
        <pc:docMk/>
      </pc:docMkLst>
      <pc:sldChg chg="modSp mod">
        <pc:chgData name="Wawrzyniak, Chloe U." userId="1e6df874-8090-4650-9eab-158c9e9dc5e9" providerId="ADAL" clId="{76A2518D-70CC-4620-A6CA-2637DCD47CA6}" dt="2022-12-04T18:46:01.580" v="65" actId="20577"/>
        <pc:sldMkLst>
          <pc:docMk/>
          <pc:sldMk cId="1081256495" sldId="258"/>
        </pc:sldMkLst>
        <pc:spChg chg="mod">
          <ac:chgData name="Wawrzyniak, Chloe U." userId="1e6df874-8090-4650-9eab-158c9e9dc5e9" providerId="ADAL" clId="{76A2518D-70CC-4620-A6CA-2637DCD47CA6}" dt="2022-12-04T18:46:01.580" v="65" actId="20577"/>
          <ac:spMkLst>
            <pc:docMk/>
            <pc:sldMk cId="1081256495" sldId="258"/>
            <ac:spMk id="2" creationId="{06D6583B-7ABB-D649-9A16-A4E06519CF05}"/>
          </ac:spMkLst>
        </pc:spChg>
      </pc:sldChg>
      <pc:sldChg chg="modSp mod">
        <pc:chgData name="Wawrzyniak, Chloe U." userId="1e6df874-8090-4650-9eab-158c9e9dc5e9" providerId="ADAL" clId="{76A2518D-70CC-4620-A6CA-2637DCD47CA6}" dt="2023-02-20T12:46:52.377" v="435" actId="20577"/>
        <pc:sldMkLst>
          <pc:docMk/>
          <pc:sldMk cId="1103600569" sldId="260"/>
        </pc:sldMkLst>
        <pc:spChg chg="mod">
          <ac:chgData name="Wawrzyniak, Chloe U." userId="1e6df874-8090-4650-9eab-158c9e9dc5e9" providerId="ADAL" clId="{76A2518D-70CC-4620-A6CA-2637DCD47CA6}" dt="2023-02-20T12:46:52.377" v="435" actId="20577"/>
          <ac:spMkLst>
            <pc:docMk/>
            <pc:sldMk cId="1103600569" sldId="260"/>
            <ac:spMk id="5" creationId="{5DA83CDB-5284-852B-8BE4-FEF0DA164A97}"/>
          </ac:spMkLst>
        </pc:spChg>
      </pc:sldChg>
      <pc:sldChg chg="add del">
        <pc:chgData name="Wawrzyniak, Chloe U." userId="1e6df874-8090-4650-9eab-158c9e9dc5e9" providerId="ADAL" clId="{76A2518D-70CC-4620-A6CA-2637DCD47CA6}" dt="2023-02-20T12:47:06.664" v="437"/>
        <pc:sldMkLst>
          <pc:docMk/>
          <pc:sldMk cId="291709748" sldId="263"/>
        </pc:sldMkLst>
      </pc:sldChg>
      <pc:sldChg chg="modSp new mod">
        <pc:chgData name="Wawrzyniak, Chloe U." userId="1e6df874-8090-4650-9eab-158c9e9dc5e9" providerId="ADAL" clId="{76A2518D-70CC-4620-A6CA-2637DCD47CA6}" dt="2022-12-04T18:47:36.417" v="135" actId="20577"/>
        <pc:sldMkLst>
          <pc:docMk/>
          <pc:sldMk cId="2617926238" sldId="269"/>
        </pc:sldMkLst>
        <pc:spChg chg="mod">
          <ac:chgData name="Wawrzyniak, Chloe U." userId="1e6df874-8090-4650-9eab-158c9e9dc5e9" providerId="ADAL" clId="{76A2518D-70CC-4620-A6CA-2637DCD47CA6}" dt="2022-12-04T18:47:02.703" v="73" actId="20577"/>
          <ac:spMkLst>
            <pc:docMk/>
            <pc:sldMk cId="2617926238" sldId="269"/>
            <ac:spMk id="2" creationId="{803C29A6-1C7A-F211-10BE-8341D465F87F}"/>
          </ac:spMkLst>
        </pc:spChg>
        <pc:spChg chg="mod">
          <ac:chgData name="Wawrzyniak, Chloe U." userId="1e6df874-8090-4650-9eab-158c9e9dc5e9" providerId="ADAL" clId="{76A2518D-70CC-4620-A6CA-2637DCD47CA6}" dt="2022-12-04T18:47:36.417" v="135" actId="20577"/>
          <ac:spMkLst>
            <pc:docMk/>
            <pc:sldMk cId="2617926238" sldId="269"/>
            <ac:spMk id="3" creationId="{FE9D7D3A-496F-19A2-A029-FAC2F83A41C6}"/>
          </ac:spMkLst>
        </pc:spChg>
      </pc:sldChg>
      <pc:sldChg chg="modSp new mod">
        <pc:chgData name="Wawrzyniak, Chloe U." userId="1e6df874-8090-4650-9eab-158c9e9dc5e9" providerId="ADAL" clId="{76A2518D-70CC-4620-A6CA-2637DCD47CA6}" dt="2022-12-04T18:48:02.776" v="263" actId="20577"/>
        <pc:sldMkLst>
          <pc:docMk/>
          <pc:sldMk cId="4120243815" sldId="270"/>
        </pc:sldMkLst>
        <pc:spChg chg="mod">
          <ac:chgData name="Wawrzyniak, Chloe U." userId="1e6df874-8090-4650-9eab-158c9e9dc5e9" providerId="ADAL" clId="{76A2518D-70CC-4620-A6CA-2637DCD47CA6}" dt="2022-12-04T18:47:50.927" v="175" actId="20577"/>
          <ac:spMkLst>
            <pc:docMk/>
            <pc:sldMk cId="4120243815" sldId="270"/>
            <ac:spMk id="2" creationId="{BBCFCC10-4A09-5BE2-FCB5-4A59382A421E}"/>
          </ac:spMkLst>
        </pc:spChg>
        <pc:spChg chg="mod">
          <ac:chgData name="Wawrzyniak, Chloe U." userId="1e6df874-8090-4650-9eab-158c9e9dc5e9" providerId="ADAL" clId="{76A2518D-70CC-4620-A6CA-2637DCD47CA6}" dt="2022-12-04T18:48:02.776" v="263" actId="20577"/>
          <ac:spMkLst>
            <pc:docMk/>
            <pc:sldMk cId="4120243815" sldId="270"/>
            <ac:spMk id="3" creationId="{4E8140AC-B3BA-91E6-0B0E-52BC313EB48C}"/>
          </ac:spMkLst>
        </pc:spChg>
      </pc:sldChg>
      <pc:sldChg chg="modSp add">
        <pc:chgData name="Wawrzyniak, Chloe U." userId="1e6df874-8090-4650-9eab-158c9e9dc5e9" providerId="ADAL" clId="{76A2518D-70CC-4620-A6CA-2637DCD47CA6}" dt="2022-12-04T18:49:54.094" v="266" actId="20577"/>
        <pc:sldMkLst>
          <pc:docMk/>
          <pc:sldMk cId="270076259" sldId="271"/>
        </pc:sldMkLst>
        <pc:spChg chg="mod">
          <ac:chgData name="Wawrzyniak, Chloe U." userId="1e6df874-8090-4650-9eab-158c9e9dc5e9" providerId="ADAL" clId="{76A2518D-70CC-4620-A6CA-2637DCD47CA6}" dt="2022-12-04T18:49:54.094" v="266" actId="20577"/>
          <ac:spMkLst>
            <pc:docMk/>
            <pc:sldMk cId="270076259" sldId="271"/>
            <ac:spMk id="3" creationId="{FE9D7D3A-496F-19A2-A029-FAC2F83A41C6}"/>
          </ac:spMkLst>
        </pc:spChg>
      </pc:sldChg>
      <pc:sldChg chg="modSp add mod">
        <pc:chgData name="Wawrzyniak, Chloe U." userId="1e6df874-8090-4650-9eab-158c9e9dc5e9" providerId="ADAL" clId="{76A2518D-70CC-4620-A6CA-2637DCD47CA6}" dt="2022-12-04T18:53:53.163" v="366" actId="20577"/>
        <pc:sldMkLst>
          <pc:docMk/>
          <pc:sldMk cId="3457674278" sldId="272"/>
        </pc:sldMkLst>
        <pc:spChg chg="mod">
          <ac:chgData name="Wawrzyniak, Chloe U." userId="1e6df874-8090-4650-9eab-158c9e9dc5e9" providerId="ADAL" clId="{76A2518D-70CC-4620-A6CA-2637DCD47CA6}" dt="2022-12-04T18:53:53.163" v="366" actId="20577"/>
          <ac:spMkLst>
            <pc:docMk/>
            <pc:sldMk cId="3457674278" sldId="272"/>
            <ac:spMk id="3" creationId="{4E8140AC-B3BA-91E6-0B0E-52BC313EB48C}"/>
          </ac:spMkLst>
        </pc:spChg>
      </pc:sldChg>
      <pc:sldChg chg="add">
        <pc:chgData name="Wawrzyniak, Chloe U." userId="1e6df874-8090-4650-9eab-158c9e9dc5e9" providerId="ADAL" clId="{76A2518D-70CC-4620-A6CA-2637DCD47CA6}" dt="2023-02-20T12:47:06.664" v="437"/>
        <pc:sldMkLst>
          <pc:docMk/>
          <pc:sldMk cId="3946502026" sldId="273"/>
        </pc:sldMkLst>
      </pc:sldChg>
    </pc:docChg>
  </pc:docChgLst>
  <pc:docChgLst>
    <pc:chgData name="Wawrzyniak, Chloe U." userId="1e6df874-8090-4650-9eab-158c9e9dc5e9" providerId="ADAL" clId="{089B31CF-9911-424D-BF9C-731BF402C6A6}"/>
    <pc:docChg chg="undo custSel addSld modSld">
      <pc:chgData name="Wawrzyniak, Chloe U." userId="1e6df874-8090-4650-9eab-158c9e9dc5e9" providerId="ADAL" clId="{089B31CF-9911-424D-BF9C-731BF402C6A6}" dt="2023-06-08T11:46:00.746" v="304" actId="20577"/>
      <pc:docMkLst>
        <pc:docMk/>
      </pc:docMkLst>
      <pc:sldChg chg="modSp mod">
        <pc:chgData name="Wawrzyniak, Chloe U." userId="1e6df874-8090-4650-9eab-158c9e9dc5e9" providerId="ADAL" clId="{089B31CF-9911-424D-BF9C-731BF402C6A6}" dt="2023-06-08T11:37:47.127" v="0" actId="20577"/>
        <pc:sldMkLst>
          <pc:docMk/>
          <pc:sldMk cId="1103600569" sldId="260"/>
        </pc:sldMkLst>
        <pc:spChg chg="mod">
          <ac:chgData name="Wawrzyniak, Chloe U." userId="1e6df874-8090-4650-9eab-158c9e9dc5e9" providerId="ADAL" clId="{089B31CF-9911-424D-BF9C-731BF402C6A6}" dt="2023-06-08T11:37:47.127" v="0" actId="20577"/>
          <ac:spMkLst>
            <pc:docMk/>
            <pc:sldMk cId="1103600569" sldId="260"/>
            <ac:spMk id="5" creationId="{5DA83CDB-5284-852B-8BE4-FEF0DA164A97}"/>
          </ac:spMkLst>
        </pc:spChg>
      </pc:sldChg>
      <pc:sldChg chg="modSp mod">
        <pc:chgData name="Wawrzyniak, Chloe U." userId="1e6df874-8090-4650-9eab-158c9e9dc5e9" providerId="ADAL" clId="{089B31CF-9911-424D-BF9C-731BF402C6A6}" dt="2023-06-08T11:40:41.874" v="296" actId="20577"/>
        <pc:sldMkLst>
          <pc:docMk/>
          <pc:sldMk cId="291709748" sldId="263"/>
        </pc:sldMkLst>
        <pc:spChg chg="mod">
          <ac:chgData name="Wawrzyniak, Chloe U." userId="1e6df874-8090-4650-9eab-158c9e9dc5e9" providerId="ADAL" clId="{089B31CF-9911-424D-BF9C-731BF402C6A6}" dt="2023-06-08T11:40:41.874" v="296" actId="20577"/>
          <ac:spMkLst>
            <pc:docMk/>
            <pc:sldMk cId="291709748" sldId="263"/>
            <ac:spMk id="5" creationId="{2E7E371A-8D61-25E4-C6E7-59BFE1F5AB82}"/>
          </ac:spMkLst>
        </pc:spChg>
        <pc:spChg chg="mod">
          <ac:chgData name="Wawrzyniak, Chloe U." userId="1e6df874-8090-4650-9eab-158c9e9dc5e9" providerId="ADAL" clId="{089B31CF-9911-424D-BF9C-731BF402C6A6}" dt="2023-06-08T11:38:34.351" v="63" actId="20577"/>
          <ac:spMkLst>
            <pc:docMk/>
            <pc:sldMk cId="291709748" sldId="263"/>
            <ac:spMk id="6" creationId="{7B073BE9-7CB5-F8E0-3598-97226C66841F}"/>
          </ac:spMkLst>
        </pc:spChg>
      </pc:sldChg>
      <pc:sldChg chg="modSp mod">
        <pc:chgData name="Wawrzyniak, Chloe U." userId="1e6df874-8090-4650-9eab-158c9e9dc5e9" providerId="ADAL" clId="{089B31CF-9911-424D-BF9C-731BF402C6A6}" dt="2023-06-08T11:40:36.351" v="290" actId="20577"/>
        <pc:sldMkLst>
          <pc:docMk/>
          <pc:sldMk cId="3946502026" sldId="273"/>
        </pc:sldMkLst>
        <pc:spChg chg="mod">
          <ac:chgData name="Wawrzyniak, Chloe U." userId="1e6df874-8090-4650-9eab-158c9e9dc5e9" providerId="ADAL" clId="{089B31CF-9911-424D-BF9C-731BF402C6A6}" dt="2023-06-08T11:40:36.351" v="290" actId="20577"/>
          <ac:spMkLst>
            <pc:docMk/>
            <pc:sldMk cId="3946502026" sldId="273"/>
            <ac:spMk id="5" creationId="{2E7E371A-8D61-25E4-C6E7-59BFE1F5AB82}"/>
          </ac:spMkLst>
        </pc:spChg>
        <pc:spChg chg="mod">
          <ac:chgData name="Wawrzyniak, Chloe U." userId="1e6df874-8090-4650-9eab-158c9e9dc5e9" providerId="ADAL" clId="{089B31CF-9911-424D-BF9C-731BF402C6A6}" dt="2023-06-08T11:40:30.308" v="281" actId="20577"/>
          <ac:spMkLst>
            <pc:docMk/>
            <pc:sldMk cId="3946502026" sldId="273"/>
            <ac:spMk id="6" creationId="{7B073BE9-7CB5-F8E0-3598-97226C66841F}"/>
          </ac:spMkLst>
        </pc:spChg>
      </pc:sldChg>
      <pc:sldChg chg="modSp new mod">
        <pc:chgData name="Wawrzyniak, Chloe U." userId="1e6df874-8090-4650-9eab-158c9e9dc5e9" providerId="ADAL" clId="{089B31CF-9911-424D-BF9C-731BF402C6A6}" dt="2023-06-08T11:39:58.196" v="231" actId="20577"/>
        <pc:sldMkLst>
          <pc:docMk/>
          <pc:sldMk cId="3330235499" sldId="274"/>
        </pc:sldMkLst>
        <pc:spChg chg="mod">
          <ac:chgData name="Wawrzyniak, Chloe U." userId="1e6df874-8090-4650-9eab-158c9e9dc5e9" providerId="ADAL" clId="{089B31CF-9911-424D-BF9C-731BF402C6A6}" dt="2023-06-08T11:38:07.432" v="18" actId="20577"/>
          <ac:spMkLst>
            <pc:docMk/>
            <pc:sldMk cId="3330235499" sldId="274"/>
            <ac:spMk id="2" creationId="{8C8E729E-2BD7-C17F-9276-A176F481A5DF}"/>
          </ac:spMkLst>
        </pc:spChg>
        <pc:spChg chg="mod">
          <ac:chgData name="Wawrzyniak, Chloe U." userId="1e6df874-8090-4650-9eab-158c9e9dc5e9" providerId="ADAL" clId="{089B31CF-9911-424D-BF9C-731BF402C6A6}" dt="2023-06-08T11:39:58.196" v="231" actId="20577"/>
          <ac:spMkLst>
            <pc:docMk/>
            <pc:sldMk cId="3330235499" sldId="274"/>
            <ac:spMk id="3" creationId="{01BE3E84-4772-1A71-064D-2F2E474C1B10}"/>
          </ac:spMkLst>
        </pc:spChg>
      </pc:sldChg>
      <pc:sldChg chg="modSp new mod">
        <pc:chgData name="Wawrzyniak, Chloe U." userId="1e6df874-8090-4650-9eab-158c9e9dc5e9" providerId="ADAL" clId="{089B31CF-9911-424D-BF9C-731BF402C6A6}" dt="2023-06-08T11:40:26.595" v="278"/>
        <pc:sldMkLst>
          <pc:docMk/>
          <pc:sldMk cId="4239400050" sldId="275"/>
        </pc:sldMkLst>
        <pc:spChg chg="mod">
          <ac:chgData name="Wawrzyniak, Chloe U." userId="1e6df874-8090-4650-9eab-158c9e9dc5e9" providerId="ADAL" clId="{089B31CF-9911-424D-BF9C-731BF402C6A6}" dt="2023-06-08T11:40:24.356" v="274" actId="20577"/>
          <ac:spMkLst>
            <pc:docMk/>
            <pc:sldMk cId="4239400050" sldId="275"/>
            <ac:spMk id="2" creationId="{2DF54773-ECA6-DB9B-EB01-FF79098AEC71}"/>
          </ac:spMkLst>
        </pc:spChg>
        <pc:spChg chg="mod">
          <ac:chgData name="Wawrzyniak, Chloe U." userId="1e6df874-8090-4650-9eab-158c9e9dc5e9" providerId="ADAL" clId="{089B31CF-9911-424D-BF9C-731BF402C6A6}" dt="2023-06-08T11:40:26.595" v="278"/>
          <ac:spMkLst>
            <pc:docMk/>
            <pc:sldMk cId="4239400050" sldId="275"/>
            <ac:spMk id="3" creationId="{5CFBCD42-922C-B62A-B634-EB5D255576A3}"/>
          </ac:spMkLst>
        </pc:spChg>
      </pc:sldChg>
      <pc:sldChg chg="modSp new mod">
        <pc:chgData name="Wawrzyniak, Chloe U." userId="1e6df874-8090-4650-9eab-158c9e9dc5e9" providerId="ADAL" clId="{089B31CF-9911-424D-BF9C-731BF402C6A6}" dt="2023-06-08T11:46:00.746" v="304" actId="20577"/>
        <pc:sldMkLst>
          <pc:docMk/>
          <pc:sldMk cId="2589280203" sldId="276"/>
        </pc:sldMkLst>
        <pc:spChg chg="mod">
          <ac:chgData name="Wawrzyniak, Chloe U." userId="1e6df874-8090-4650-9eab-158c9e9dc5e9" providerId="ADAL" clId="{089B31CF-9911-424D-BF9C-731BF402C6A6}" dt="2023-06-08T11:46:00.746" v="304" actId="20577"/>
          <ac:spMkLst>
            <pc:docMk/>
            <pc:sldMk cId="2589280203" sldId="276"/>
            <ac:spMk id="2" creationId="{407223D0-D584-F9A0-E230-F1C9B3EEF947}"/>
          </ac:spMkLst>
        </pc:spChg>
      </pc:sldChg>
    </pc:docChg>
  </pc:docChgLst>
  <pc:docChgLst>
    <pc:chgData name="Wawrzyniak, Chloe U." userId="1e6df874-8090-4650-9eab-158c9e9dc5e9" providerId="ADAL" clId="{6B058702-46F5-4044-9137-3961507431FF}"/>
    <pc:docChg chg="custSel addSld modSld sldOrd">
      <pc:chgData name="Wawrzyniak, Chloe U." userId="1e6df874-8090-4650-9eab-158c9e9dc5e9" providerId="ADAL" clId="{6B058702-46F5-4044-9137-3961507431FF}" dt="2022-12-03T13:41:17.195" v="1156"/>
      <pc:docMkLst>
        <pc:docMk/>
      </pc:docMkLst>
      <pc:sldChg chg="addSp delSp modSp mod modClrScheme chgLayout">
        <pc:chgData name="Wawrzyniak, Chloe U." userId="1e6df874-8090-4650-9eab-158c9e9dc5e9" providerId="ADAL" clId="{6B058702-46F5-4044-9137-3961507431FF}" dt="2022-12-03T13:36:57.751" v="1004" actId="20577"/>
        <pc:sldMkLst>
          <pc:docMk/>
          <pc:sldMk cId="4098813502" sldId="264"/>
        </pc:sldMkLst>
        <pc:spChg chg="del mod">
          <ac:chgData name="Wawrzyniak, Chloe U." userId="1e6df874-8090-4650-9eab-158c9e9dc5e9" providerId="ADAL" clId="{6B058702-46F5-4044-9137-3961507431FF}" dt="2022-12-03T13:36:44.587" v="974" actId="478"/>
          <ac:spMkLst>
            <pc:docMk/>
            <pc:sldMk cId="4098813502" sldId="264"/>
            <ac:spMk id="2" creationId="{1D4541A8-31AA-10A2-91B3-DC7C99DC087E}"/>
          </ac:spMkLst>
        </pc:spChg>
        <pc:spChg chg="mod ord">
          <ac:chgData name="Wawrzyniak, Chloe U." userId="1e6df874-8090-4650-9eab-158c9e9dc5e9" providerId="ADAL" clId="{6B058702-46F5-4044-9137-3961507431FF}" dt="2022-12-03T13:36:57.751" v="1004" actId="20577"/>
          <ac:spMkLst>
            <pc:docMk/>
            <pc:sldMk cId="4098813502" sldId="264"/>
            <ac:spMk id="3" creationId="{D4DA5073-8E87-2D94-D5D3-97043803921B}"/>
          </ac:spMkLst>
        </pc:spChg>
        <pc:spChg chg="mod ord">
          <ac:chgData name="Wawrzyniak, Chloe U." userId="1e6df874-8090-4650-9eab-158c9e9dc5e9" providerId="ADAL" clId="{6B058702-46F5-4044-9137-3961507431FF}" dt="2022-12-03T13:36:48.049" v="975" actId="700"/>
          <ac:spMkLst>
            <pc:docMk/>
            <pc:sldMk cId="4098813502" sldId="264"/>
            <ac:spMk id="4" creationId="{0C78899F-38DC-18E3-BA13-B507503E0BA6}"/>
          </ac:spMkLst>
        </pc:spChg>
        <pc:spChg chg="add del mod ord">
          <ac:chgData name="Wawrzyniak, Chloe U." userId="1e6df874-8090-4650-9eab-158c9e9dc5e9" providerId="ADAL" clId="{6B058702-46F5-4044-9137-3961507431FF}" dt="2022-12-03T13:36:48.049" v="975" actId="700"/>
          <ac:spMkLst>
            <pc:docMk/>
            <pc:sldMk cId="4098813502" sldId="264"/>
            <ac:spMk id="6" creationId="{D18E0D94-12BB-FDBB-CA2D-D9AD80936ACC}"/>
          </ac:spMkLst>
        </pc:spChg>
      </pc:sldChg>
      <pc:sldChg chg="delSp modSp mod ord modClrScheme chgLayout">
        <pc:chgData name="Wawrzyniak, Chloe U." userId="1e6df874-8090-4650-9eab-158c9e9dc5e9" providerId="ADAL" clId="{6B058702-46F5-4044-9137-3961507431FF}" dt="2022-12-03T13:39:19.780" v="1137" actId="20577"/>
        <pc:sldMkLst>
          <pc:docMk/>
          <pc:sldMk cId="3364709512" sldId="265"/>
        </pc:sldMkLst>
        <pc:spChg chg="del mod ord">
          <ac:chgData name="Wawrzyniak, Chloe U." userId="1e6df874-8090-4650-9eab-158c9e9dc5e9" providerId="ADAL" clId="{6B058702-46F5-4044-9137-3961507431FF}" dt="2022-12-02T23:06:48.366" v="465" actId="700"/>
          <ac:spMkLst>
            <pc:docMk/>
            <pc:sldMk cId="3364709512" sldId="265"/>
            <ac:spMk id="2" creationId="{1D4541A8-31AA-10A2-91B3-DC7C99DC087E}"/>
          </ac:spMkLst>
        </pc:spChg>
        <pc:spChg chg="mod ord">
          <ac:chgData name="Wawrzyniak, Chloe U." userId="1e6df874-8090-4650-9eab-158c9e9dc5e9" providerId="ADAL" clId="{6B058702-46F5-4044-9137-3961507431FF}" dt="2022-12-03T13:39:19.780" v="1137" actId="20577"/>
          <ac:spMkLst>
            <pc:docMk/>
            <pc:sldMk cId="3364709512" sldId="265"/>
            <ac:spMk id="3" creationId="{D4DA5073-8E87-2D94-D5D3-97043803921B}"/>
          </ac:spMkLst>
        </pc:spChg>
        <pc:spChg chg="mod ord">
          <ac:chgData name="Wawrzyniak, Chloe U." userId="1e6df874-8090-4650-9eab-158c9e9dc5e9" providerId="ADAL" clId="{6B058702-46F5-4044-9137-3961507431FF}" dt="2022-12-02T23:06:48.366" v="465" actId="700"/>
          <ac:spMkLst>
            <pc:docMk/>
            <pc:sldMk cId="3364709512" sldId="265"/>
            <ac:spMk id="4" creationId="{0C78899F-38DC-18E3-BA13-B507503E0BA6}"/>
          </ac:spMkLst>
        </pc:spChg>
      </pc:sldChg>
      <pc:sldChg chg="modSp mod">
        <pc:chgData name="Wawrzyniak, Chloe U." userId="1e6df874-8090-4650-9eab-158c9e9dc5e9" providerId="ADAL" clId="{6B058702-46F5-4044-9137-3961507431FF}" dt="2022-12-03T13:35:56.740" v="963" actId="113"/>
        <pc:sldMkLst>
          <pc:docMk/>
          <pc:sldMk cId="1518988339" sldId="266"/>
        </pc:sldMkLst>
        <pc:spChg chg="mod">
          <ac:chgData name="Wawrzyniak, Chloe U." userId="1e6df874-8090-4650-9eab-158c9e9dc5e9" providerId="ADAL" clId="{6B058702-46F5-4044-9137-3961507431FF}" dt="2022-12-02T23:16:40.445" v="961" actId="20577"/>
          <ac:spMkLst>
            <pc:docMk/>
            <pc:sldMk cId="1518988339" sldId="266"/>
            <ac:spMk id="2" creationId="{1D4541A8-31AA-10A2-91B3-DC7C99DC087E}"/>
          </ac:spMkLst>
        </pc:spChg>
        <pc:spChg chg="mod">
          <ac:chgData name="Wawrzyniak, Chloe U." userId="1e6df874-8090-4650-9eab-158c9e9dc5e9" providerId="ADAL" clId="{6B058702-46F5-4044-9137-3961507431FF}" dt="2022-12-03T13:35:56.740" v="963" actId="113"/>
          <ac:spMkLst>
            <pc:docMk/>
            <pc:sldMk cId="1518988339" sldId="266"/>
            <ac:spMk id="3" creationId="{D4DA5073-8E87-2D94-D5D3-97043803921B}"/>
          </ac:spMkLst>
        </pc:spChg>
      </pc:sldChg>
      <pc:sldChg chg="modSp mod">
        <pc:chgData name="Wawrzyniak, Chloe U." userId="1e6df874-8090-4650-9eab-158c9e9dc5e9" providerId="ADAL" clId="{6B058702-46F5-4044-9137-3961507431FF}" dt="2022-12-03T13:36:03.387" v="964" actId="113"/>
        <pc:sldMkLst>
          <pc:docMk/>
          <pc:sldMk cId="2791002203" sldId="267"/>
        </pc:sldMkLst>
        <pc:spChg chg="mod">
          <ac:chgData name="Wawrzyniak, Chloe U." userId="1e6df874-8090-4650-9eab-158c9e9dc5e9" providerId="ADAL" clId="{6B058702-46F5-4044-9137-3961507431FF}" dt="2022-12-02T23:16:48.177" v="962"/>
          <ac:spMkLst>
            <pc:docMk/>
            <pc:sldMk cId="2791002203" sldId="267"/>
            <ac:spMk id="2" creationId="{1D4541A8-31AA-10A2-91B3-DC7C99DC087E}"/>
          </ac:spMkLst>
        </pc:spChg>
        <pc:spChg chg="mod">
          <ac:chgData name="Wawrzyniak, Chloe U." userId="1e6df874-8090-4650-9eab-158c9e9dc5e9" providerId="ADAL" clId="{6B058702-46F5-4044-9137-3961507431FF}" dt="2022-12-03T13:36:03.387" v="964" actId="113"/>
          <ac:spMkLst>
            <pc:docMk/>
            <pc:sldMk cId="2791002203" sldId="267"/>
            <ac:spMk id="3" creationId="{D4DA5073-8E87-2D94-D5D3-97043803921B}"/>
          </ac:spMkLst>
        </pc:spChg>
      </pc:sldChg>
      <pc:sldChg chg="modSp new mod">
        <pc:chgData name="Wawrzyniak, Chloe U." userId="1e6df874-8090-4650-9eab-158c9e9dc5e9" providerId="ADAL" clId="{6B058702-46F5-4044-9137-3961507431FF}" dt="2022-11-29T14:42:56.457" v="205" actId="20577"/>
        <pc:sldMkLst>
          <pc:docMk/>
          <pc:sldMk cId="3269156028" sldId="268"/>
        </pc:sldMkLst>
        <pc:spChg chg="mod">
          <ac:chgData name="Wawrzyniak, Chloe U." userId="1e6df874-8090-4650-9eab-158c9e9dc5e9" providerId="ADAL" clId="{6B058702-46F5-4044-9137-3961507431FF}" dt="2022-11-29T14:42:56.457" v="205" actId="20577"/>
          <ac:spMkLst>
            <pc:docMk/>
            <pc:sldMk cId="3269156028" sldId="268"/>
            <ac:spMk id="2" creationId="{FB539AAC-944C-79B2-3D99-E0A2531CC837}"/>
          </ac:spMkLst>
        </pc:spChg>
        <pc:spChg chg="mod">
          <ac:chgData name="Wawrzyniak, Chloe U." userId="1e6df874-8090-4650-9eab-158c9e9dc5e9" providerId="ADAL" clId="{6B058702-46F5-4044-9137-3961507431FF}" dt="2022-11-29T14:42:28.927" v="154" actId="207"/>
          <ac:spMkLst>
            <pc:docMk/>
            <pc:sldMk cId="3269156028" sldId="268"/>
            <ac:spMk id="3" creationId="{D1274C70-D925-79F1-F475-8256C48375DC}"/>
          </ac:spMkLst>
        </pc:spChg>
      </pc:sldChg>
      <pc:sldChg chg="addSp delSp modSp new mod">
        <pc:chgData name="Wawrzyniak, Chloe U." userId="1e6df874-8090-4650-9eab-158c9e9dc5e9" providerId="ADAL" clId="{6B058702-46F5-4044-9137-3961507431FF}" dt="2022-12-02T23:04:18.893" v="406" actId="20577"/>
        <pc:sldMkLst>
          <pc:docMk/>
          <pc:sldMk cId="3004920786" sldId="269"/>
        </pc:sldMkLst>
        <pc:spChg chg="del">
          <ac:chgData name="Wawrzyniak, Chloe U." userId="1e6df874-8090-4650-9eab-158c9e9dc5e9" providerId="ADAL" clId="{6B058702-46F5-4044-9137-3961507431FF}" dt="2022-12-02T23:03:30.987" v="258" actId="478"/>
          <ac:spMkLst>
            <pc:docMk/>
            <pc:sldMk cId="3004920786" sldId="269"/>
            <ac:spMk id="2" creationId="{86856BD6-9952-D10E-0646-DF03453BA3FE}"/>
          </ac:spMkLst>
        </pc:spChg>
        <pc:spChg chg="mod">
          <ac:chgData name="Wawrzyniak, Chloe U." userId="1e6df874-8090-4650-9eab-158c9e9dc5e9" providerId="ADAL" clId="{6B058702-46F5-4044-9137-3961507431FF}" dt="2022-12-02T23:04:18.893" v="406" actId="20577"/>
          <ac:spMkLst>
            <pc:docMk/>
            <pc:sldMk cId="3004920786" sldId="269"/>
            <ac:spMk id="3" creationId="{5252DBAD-6ABE-9485-C1F3-AD4A58050BAC}"/>
          </ac:spMkLst>
        </pc:spChg>
        <pc:spChg chg="mod">
          <ac:chgData name="Wawrzyniak, Chloe U." userId="1e6df874-8090-4650-9eab-158c9e9dc5e9" providerId="ADAL" clId="{6B058702-46F5-4044-9137-3961507431FF}" dt="2022-12-02T23:03:27.265" v="257" actId="20577"/>
          <ac:spMkLst>
            <pc:docMk/>
            <pc:sldMk cId="3004920786" sldId="269"/>
            <ac:spMk id="4" creationId="{3B6AD8D9-5419-CD82-9D8B-4321B5A60561}"/>
          </ac:spMkLst>
        </pc:spChg>
        <pc:picChg chg="add mod">
          <ac:chgData name="Wawrzyniak, Chloe U." userId="1e6df874-8090-4650-9eab-158c9e9dc5e9" providerId="ADAL" clId="{6B058702-46F5-4044-9137-3961507431FF}" dt="2022-12-02T23:03:39.331" v="261" actId="1076"/>
          <ac:picMkLst>
            <pc:docMk/>
            <pc:sldMk cId="3004920786" sldId="269"/>
            <ac:picMk id="1026" creationId="{CB154CE5-E715-32EE-83DF-914B96641048}"/>
          </ac:picMkLst>
        </pc:picChg>
      </pc:sldChg>
      <pc:sldChg chg="modSp add mod">
        <pc:chgData name="Wawrzyniak, Chloe U." userId="1e6df874-8090-4650-9eab-158c9e9dc5e9" providerId="ADAL" clId="{6B058702-46F5-4044-9137-3961507431FF}" dt="2022-12-02T23:04:37.915" v="448" actId="20577"/>
        <pc:sldMkLst>
          <pc:docMk/>
          <pc:sldMk cId="1783930057" sldId="270"/>
        </pc:sldMkLst>
        <pc:spChg chg="mod">
          <ac:chgData name="Wawrzyniak, Chloe U." userId="1e6df874-8090-4650-9eab-158c9e9dc5e9" providerId="ADAL" clId="{6B058702-46F5-4044-9137-3961507431FF}" dt="2022-12-02T23:04:37.915" v="448" actId="20577"/>
          <ac:spMkLst>
            <pc:docMk/>
            <pc:sldMk cId="1783930057" sldId="270"/>
            <ac:spMk id="3" creationId="{5252DBAD-6ABE-9485-C1F3-AD4A58050BAC}"/>
          </ac:spMkLst>
        </pc:spChg>
        <pc:spChg chg="mod">
          <ac:chgData name="Wawrzyniak, Chloe U." userId="1e6df874-8090-4650-9eab-158c9e9dc5e9" providerId="ADAL" clId="{6B058702-46F5-4044-9137-3961507431FF}" dt="2022-12-02T23:04:34.349" v="446" actId="20577"/>
          <ac:spMkLst>
            <pc:docMk/>
            <pc:sldMk cId="1783930057" sldId="270"/>
            <ac:spMk id="4" creationId="{3B6AD8D9-5419-CD82-9D8B-4321B5A60561}"/>
          </ac:spMkLst>
        </pc:spChg>
      </pc:sldChg>
      <pc:sldChg chg="addSp delSp modSp add">
        <pc:chgData name="Wawrzyniak, Chloe U." userId="1e6df874-8090-4650-9eab-158c9e9dc5e9" providerId="ADAL" clId="{6B058702-46F5-4044-9137-3961507431FF}" dt="2022-12-02T23:06:03.046" v="455" actId="20577"/>
        <pc:sldMkLst>
          <pc:docMk/>
          <pc:sldMk cId="4038661505" sldId="271"/>
        </pc:sldMkLst>
        <pc:spChg chg="mod">
          <ac:chgData name="Wawrzyniak, Chloe U." userId="1e6df874-8090-4650-9eab-158c9e9dc5e9" providerId="ADAL" clId="{6B058702-46F5-4044-9137-3961507431FF}" dt="2022-12-02T23:06:03.046" v="455" actId="20577"/>
          <ac:spMkLst>
            <pc:docMk/>
            <pc:sldMk cId="4038661505" sldId="271"/>
            <ac:spMk id="3" creationId="{5252DBAD-6ABE-9485-C1F3-AD4A58050BAC}"/>
          </ac:spMkLst>
        </pc:spChg>
        <pc:picChg chg="del">
          <ac:chgData name="Wawrzyniak, Chloe U." userId="1e6df874-8090-4650-9eab-158c9e9dc5e9" providerId="ADAL" clId="{6B058702-46F5-4044-9137-3961507431FF}" dt="2022-12-02T23:05:49.366" v="450" actId="478"/>
          <ac:picMkLst>
            <pc:docMk/>
            <pc:sldMk cId="4038661505" sldId="271"/>
            <ac:picMk id="1026" creationId="{CB154CE5-E715-32EE-83DF-914B96641048}"/>
          </ac:picMkLst>
        </pc:picChg>
        <pc:picChg chg="add mod">
          <ac:chgData name="Wawrzyniak, Chloe U." userId="1e6df874-8090-4650-9eab-158c9e9dc5e9" providerId="ADAL" clId="{6B058702-46F5-4044-9137-3961507431FF}" dt="2022-12-02T23:06:00.016" v="453" actId="1076"/>
          <ac:picMkLst>
            <pc:docMk/>
            <pc:sldMk cId="4038661505" sldId="271"/>
            <ac:picMk id="2050" creationId="{51FB7023-9FB5-6AC8-D1FF-01322BDB7D51}"/>
          </ac:picMkLst>
        </pc:picChg>
      </pc:sldChg>
      <pc:sldChg chg="addSp delSp modSp add mod ord replId">
        <pc:chgData name="Wawrzyniak, Chloe U." userId="1e6df874-8090-4650-9eab-158c9e9dc5e9" providerId="ADAL" clId="{6B058702-46F5-4044-9137-3961507431FF}" dt="2022-12-03T13:39:31.209" v="1139" actId="20577"/>
        <pc:sldMkLst>
          <pc:docMk/>
          <pc:sldMk cId="3071094907" sldId="272"/>
        </pc:sldMkLst>
        <pc:spChg chg="mod">
          <ac:chgData name="Wawrzyniak, Chloe U." userId="1e6df874-8090-4650-9eab-158c9e9dc5e9" providerId="ADAL" clId="{6B058702-46F5-4044-9137-3961507431FF}" dt="2022-12-02T23:06:23.993" v="462" actId="20577"/>
          <ac:spMkLst>
            <pc:docMk/>
            <pc:sldMk cId="3071094907" sldId="272"/>
            <ac:spMk id="3" creationId="{5252DBAD-6ABE-9485-C1F3-AD4A58050BAC}"/>
          </ac:spMkLst>
        </pc:spChg>
        <pc:spChg chg="mod">
          <ac:chgData name="Wawrzyniak, Chloe U." userId="1e6df874-8090-4650-9eab-158c9e9dc5e9" providerId="ADAL" clId="{6B058702-46F5-4044-9137-3961507431FF}" dt="2022-12-03T13:39:31.209" v="1139" actId="20577"/>
          <ac:spMkLst>
            <pc:docMk/>
            <pc:sldMk cId="3071094907" sldId="272"/>
            <ac:spMk id="4" creationId="{3B6AD8D9-5419-CD82-9D8B-4321B5A60561}"/>
          </ac:spMkLst>
        </pc:spChg>
        <pc:picChg chg="del">
          <ac:chgData name="Wawrzyniak, Chloe U." userId="1e6df874-8090-4650-9eab-158c9e9dc5e9" providerId="ADAL" clId="{6B058702-46F5-4044-9137-3961507431FF}" dt="2022-12-02T23:06:08.924" v="456" actId="478"/>
          <ac:picMkLst>
            <pc:docMk/>
            <pc:sldMk cId="3071094907" sldId="272"/>
            <ac:picMk id="1026" creationId="{CB154CE5-E715-32EE-83DF-914B96641048}"/>
          </ac:picMkLst>
        </pc:picChg>
        <pc:picChg chg="add mod">
          <ac:chgData name="Wawrzyniak, Chloe U." userId="1e6df874-8090-4650-9eab-158c9e9dc5e9" providerId="ADAL" clId="{6B058702-46F5-4044-9137-3961507431FF}" dt="2022-12-02T23:06:19.187" v="460" actId="14100"/>
          <ac:picMkLst>
            <pc:docMk/>
            <pc:sldMk cId="3071094907" sldId="272"/>
            <ac:picMk id="4098" creationId="{314C0C68-FF31-5CEF-B2E2-DD67D1EDCC86}"/>
          </ac:picMkLst>
        </pc:picChg>
      </pc:sldChg>
      <pc:sldChg chg="addSp delSp modSp new mod">
        <pc:chgData name="Wawrzyniak, Chloe U." userId="1e6df874-8090-4650-9eab-158c9e9dc5e9" providerId="ADAL" clId="{6B058702-46F5-4044-9137-3961507431FF}" dt="2022-12-02T23:11:08.874" v="732" actId="20577"/>
        <pc:sldMkLst>
          <pc:docMk/>
          <pc:sldMk cId="3891153556" sldId="273"/>
        </pc:sldMkLst>
        <pc:spChg chg="del">
          <ac:chgData name="Wawrzyniak, Chloe U." userId="1e6df874-8090-4650-9eab-158c9e9dc5e9" providerId="ADAL" clId="{6B058702-46F5-4044-9137-3961507431FF}" dt="2022-12-02T23:09:48.315" v="635" actId="3680"/>
          <ac:spMkLst>
            <pc:docMk/>
            <pc:sldMk cId="3891153556" sldId="273"/>
            <ac:spMk id="2" creationId="{DEAFDFE1-AA3C-1518-979E-A04B0A8D2A1B}"/>
          </ac:spMkLst>
        </pc:spChg>
        <pc:spChg chg="mod">
          <ac:chgData name="Wawrzyniak, Chloe U." userId="1e6df874-8090-4650-9eab-158c9e9dc5e9" providerId="ADAL" clId="{6B058702-46F5-4044-9137-3961507431FF}" dt="2022-12-02T23:10:30.539" v="708" actId="20577"/>
          <ac:spMkLst>
            <pc:docMk/>
            <pc:sldMk cId="3891153556" sldId="273"/>
            <ac:spMk id="3" creationId="{3B1487F9-0C93-B4DB-050E-0B856B02703D}"/>
          </ac:spMkLst>
        </pc:spChg>
        <pc:spChg chg="mod">
          <ac:chgData name="Wawrzyniak, Chloe U." userId="1e6df874-8090-4650-9eab-158c9e9dc5e9" providerId="ADAL" clId="{6B058702-46F5-4044-9137-3961507431FF}" dt="2022-12-02T23:07:54.233" v="634" actId="20577"/>
          <ac:spMkLst>
            <pc:docMk/>
            <pc:sldMk cId="3891153556" sldId="273"/>
            <ac:spMk id="4" creationId="{E5087EC5-9D75-6DF5-7D58-F4529A7603D3}"/>
          </ac:spMkLst>
        </pc:spChg>
        <pc:graphicFrameChg chg="add mod ord modGraphic">
          <ac:chgData name="Wawrzyniak, Chloe U." userId="1e6df874-8090-4650-9eab-158c9e9dc5e9" providerId="ADAL" clId="{6B058702-46F5-4044-9137-3961507431FF}" dt="2022-12-02T23:11:08.874" v="732" actId="20577"/>
          <ac:graphicFrameMkLst>
            <pc:docMk/>
            <pc:sldMk cId="3891153556" sldId="273"/>
            <ac:graphicFrameMk id="5" creationId="{EE4DCD53-DDB4-0B89-79BB-0FABF000326E}"/>
          </ac:graphicFrameMkLst>
        </pc:graphicFrameChg>
      </pc:sldChg>
      <pc:sldChg chg="modSp add mod">
        <pc:chgData name="Wawrzyniak, Chloe U." userId="1e6df874-8090-4650-9eab-158c9e9dc5e9" providerId="ADAL" clId="{6B058702-46F5-4044-9137-3961507431FF}" dt="2022-12-02T23:12:20.929" v="783" actId="20577"/>
        <pc:sldMkLst>
          <pc:docMk/>
          <pc:sldMk cId="3892094571" sldId="274"/>
        </pc:sldMkLst>
        <pc:spChg chg="mod">
          <ac:chgData name="Wawrzyniak, Chloe U." userId="1e6df874-8090-4650-9eab-158c9e9dc5e9" providerId="ADAL" clId="{6B058702-46F5-4044-9137-3961507431FF}" dt="2022-12-02T23:12:20.929" v="783" actId="20577"/>
          <ac:spMkLst>
            <pc:docMk/>
            <pc:sldMk cId="3892094571" sldId="274"/>
            <ac:spMk id="3" creationId="{3B1487F9-0C93-B4DB-050E-0B856B02703D}"/>
          </ac:spMkLst>
        </pc:spChg>
        <pc:spChg chg="mod">
          <ac:chgData name="Wawrzyniak, Chloe U." userId="1e6df874-8090-4650-9eab-158c9e9dc5e9" providerId="ADAL" clId="{6B058702-46F5-4044-9137-3961507431FF}" dt="2022-12-02T23:12:17.428" v="781" actId="20577"/>
          <ac:spMkLst>
            <pc:docMk/>
            <pc:sldMk cId="3892094571" sldId="274"/>
            <ac:spMk id="4" creationId="{E5087EC5-9D75-6DF5-7D58-F4529A7603D3}"/>
          </ac:spMkLst>
        </pc:spChg>
      </pc:sldChg>
      <pc:sldChg chg="modSp new mod">
        <pc:chgData name="Wawrzyniak, Chloe U." userId="1e6df874-8090-4650-9eab-158c9e9dc5e9" providerId="ADAL" clId="{6B058702-46F5-4044-9137-3961507431FF}" dt="2022-12-02T23:13:32.490" v="852" actId="20577"/>
        <pc:sldMkLst>
          <pc:docMk/>
          <pc:sldMk cId="2704110249" sldId="275"/>
        </pc:sldMkLst>
        <pc:spChg chg="mod">
          <ac:chgData name="Wawrzyniak, Chloe U." userId="1e6df874-8090-4650-9eab-158c9e9dc5e9" providerId="ADAL" clId="{6B058702-46F5-4044-9137-3961507431FF}" dt="2022-12-02T23:13:01.085" v="791" actId="20577"/>
          <ac:spMkLst>
            <pc:docMk/>
            <pc:sldMk cId="2704110249" sldId="275"/>
            <ac:spMk id="2" creationId="{845BE6E8-22EC-F01B-0AA3-06F1FD483922}"/>
          </ac:spMkLst>
        </pc:spChg>
        <pc:spChg chg="mod">
          <ac:chgData name="Wawrzyniak, Chloe U." userId="1e6df874-8090-4650-9eab-158c9e9dc5e9" providerId="ADAL" clId="{6B058702-46F5-4044-9137-3961507431FF}" dt="2022-12-02T23:13:32.490" v="852" actId="20577"/>
          <ac:spMkLst>
            <pc:docMk/>
            <pc:sldMk cId="2704110249" sldId="275"/>
            <ac:spMk id="3" creationId="{C2726A29-07AD-3D8B-74EB-17C7E8CCA9D1}"/>
          </ac:spMkLst>
        </pc:spChg>
      </pc:sldChg>
      <pc:sldChg chg="modSp new mod">
        <pc:chgData name="Wawrzyniak, Chloe U." userId="1e6df874-8090-4650-9eab-158c9e9dc5e9" providerId="ADAL" clId="{6B058702-46F5-4044-9137-3961507431FF}" dt="2022-12-03T13:41:17.195" v="1156"/>
        <pc:sldMkLst>
          <pc:docMk/>
          <pc:sldMk cId="1461025080" sldId="276"/>
        </pc:sldMkLst>
        <pc:spChg chg="mod">
          <ac:chgData name="Wawrzyniak, Chloe U." userId="1e6df874-8090-4650-9eab-158c9e9dc5e9" providerId="ADAL" clId="{6B058702-46F5-4044-9137-3961507431FF}" dt="2022-12-03T13:41:08.227" v="1155"/>
          <ac:spMkLst>
            <pc:docMk/>
            <pc:sldMk cId="1461025080" sldId="276"/>
            <ac:spMk id="2" creationId="{D9B607A5-23C3-492F-2F88-B507A26541BE}"/>
          </ac:spMkLst>
        </pc:spChg>
        <pc:spChg chg="mod">
          <ac:chgData name="Wawrzyniak, Chloe U." userId="1e6df874-8090-4650-9eab-158c9e9dc5e9" providerId="ADAL" clId="{6B058702-46F5-4044-9137-3961507431FF}" dt="2022-12-03T13:41:17.195" v="1156"/>
          <ac:spMkLst>
            <pc:docMk/>
            <pc:sldMk cId="1461025080" sldId="276"/>
            <ac:spMk id="3" creationId="{4872E8B1-7291-2210-74B0-0034FF34F310}"/>
          </ac:spMkLst>
        </pc:spChg>
        <pc:spChg chg="mod">
          <ac:chgData name="Wawrzyniak, Chloe U." userId="1e6df874-8090-4650-9eab-158c9e9dc5e9" providerId="ADAL" clId="{6B058702-46F5-4044-9137-3961507431FF}" dt="2022-12-03T13:41:00.321" v="1154" actId="27636"/>
          <ac:spMkLst>
            <pc:docMk/>
            <pc:sldMk cId="1461025080" sldId="276"/>
            <ac:spMk id="4" creationId="{5A474AF7-8572-503E-F4D3-AF6FAE9C3219}"/>
          </ac:spMkLst>
        </pc:spChg>
      </pc:sldChg>
    </pc:docChg>
  </pc:docChgLst>
  <pc:docChgLst>
    <pc:chgData name="Wawrzyniak, Chloe U." userId="1e6df874-8090-4650-9eab-158c9e9dc5e9" providerId="ADAL" clId="{29DC37FA-2C74-42E9-B322-E7DB81A183FF}"/>
    <pc:docChg chg="delSld modSld">
      <pc:chgData name="Wawrzyniak, Chloe U." userId="1e6df874-8090-4650-9eab-158c9e9dc5e9" providerId="ADAL" clId="{29DC37FA-2C74-42E9-B322-E7DB81A183FF}" dt="2022-12-03T13:44:27.914" v="16" actId="47"/>
      <pc:docMkLst>
        <pc:docMk/>
      </pc:docMkLst>
      <pc:sldChg chg="modSp mod">
        <pc:chgData name="Wawrzyniak, Chloe U." userId="1e6df874-8090-4650-9eab-158c9e9dc5e9" providerId="ADAL" clId="{29DC37FA-2C74-42E9-B322-E7DB81A183FF}" dt="2022-12-03T13:44:12.195" v="4" actId="20577"/>
        <pc:sldMkLst>
          <pc:docMk/>
          <pc:sldMk cId="1081256495" sldId="258"/>
        </pc:sldMkLst>
        <pc:spChg chg="mod">
          <ac:chgData name="Wawrzyniak, Chloe U." userId="1e6df874-8090-4650-9eab-158c9e9dc5e9" providerId="ADAL" clId="{29DC37FA-2C74-42E9-B322-E7DB81A183FF}" dt="2022-12-03T13:44:12.195" v="4" actId="20577"/>
          <ac:spMkLst>
            <pc:docMk/>
            <pc:sldMk cId="1081256495" sldId="258"/>
            <ac:spMk id="2" creationId="{06D6583B-7ABB-D649-9A16-A4E06519CF05}"/>
          </ac:spMkLst>
        </pc:spChg>
      </pc:sldChg>
      <pc:sldChg chg="del">
        <pc:chgData name="Wawrzyniak, Chloe U." userId="1e6df874-8090-4650-9eab-158c9e9dc5e9" providerId="ADAL" clId="{29DC37FA-2C74-42E9-B322-E7DB81A183FF}" dt="2022-12-03T13:44:22.163" v="6" actId="47"/>
        <pc:sldMkLst>
          <pc:docMk/>
          <pc:sldMk cId="4098813502" sldId="264"/>
        </pc:sldMkLst>
      </pc:sldChg>
      <pc:sldChg chg="del">
        <pc:chgData name="Wawrzyniak, Chloe U." userId="1e6df874-8090-4650-9eab-158c9e9dc5e9" providerId="ADAL" clId="{29DC37FA-2C74-42E9-B322-E7DB81A183FF}" dt="2022-12-03T13:44:24.714" v="11" actId="47"/>
        <pc:sldMkLst>
          <pc:docMk/>
          <pc:sldMk cId="3364709512" sldId="265"/>
        </pc:sldMkLst>
      </pc:sldChg>
      <pc:sldChg chg="del">
        <pc:chgData name="Wawrzyniak, Chloe U." userId="1e6df874-8090-4650-9eab-158c9e9dc5e9" providerId="ADAL" clId="{29DC37FA-2C74-42E9-B322-E7DB81A183FF}" dt="2022-12-03T13:44:26.629" v="14" actId="47"/>
        <pc:sldMkLst>
          <pc:docMk/>
          <pc:sldMk cId="1518988339" sldId="266"/>
        </pc:sldMkLst>
      </pc:sldChg>
      <pc:sldChg chg="del">
        <pc:chgData name="Wawrzyniak, Chloe U." userId="1e6df874-8090-4650-9eab-158c9e9dc5e9" providerId="ADAL" clId="{29DC37FA-2C74-42E9-B322-E7DB81A183FF}" dt="2022-12-03T13:44:27.275" v="15" actId="47"/>
        <pc:sldMkLst>
          <pc:docMk/>
          <pc:sldMk cId="2791002203" sldId="267"/>
        </pc:sldMkLst>
      </pc:sldChg>
      <pc:sldChg chg="del">
        <pc:chgData name="Wawrzyniak, Chloe U." userId="1e6df874-8090-4650-9eab-158c9e9dc5e9" providerId="ADAL" clId="{29DC37FA-2C74-42E9-B322-E7DB81A183FF}" dt="2022-12-03T13:44:23.227" v="8" actId="47"/>
        <pc:sldMkLst>
          <pc:docMk/>
          <pc:sldMk cId="3004920786" sldId="269"/>
        </pc:sldMkLst>
      </pc:sldChg>
      <pc:sldChg chg="del">
        <pc:chgData name="Wawrzyniak, Chloe U." userId="1e6df874-8090-4650-9eab-158c9e9dc5e9" providerId="ADAL" clId="{29DC37FA-2C74-42E9-B322-E7DB81A183FF}" dt="2022-12-03T13:44:23.680" v="9" actId="47"/>
        <pc:sldMkLst>
          <pc:docMk/>
          <pc:sldMk cId="1783930057" sldId="270"/>
        </pc:sldMkLst>
      </pc:sldChg>
      <pc:sldChg chg="del">
        <pc:chgData name="Wawrzyniak, Chloe U." userId="1e6df874-8090-4650-9eab-158c9e9dc5e9" providerId="ADAL" clId="{29DC37FA-2C74-42E9-B322-E7DB81A183FF}" dt="2022-12-03T13:44:24.177" v="10" actId="47"/>
        <pc:sldMkLst>
          <pc:docMk/>
          <pc:sldMk cId="4038661505" sldId="271"/>
        </pc:sldMkLst>
      </pc:sldChg>
      <pc:sldChg chg="del">
        <pc:chgData name="Wawrzyniak, Chloe U." userId="1e6df874-8090-4650-9eab-158c9e9dc5e9" providerId="ADAL" clId="{29DC37FA-2C74-42E9-B322-E7DB81A183FF}" dt="2022-12-03T13:44:25.355" v="12" actId="47"/>
        <pc:sldMkLst>
          <pc:docMk/>
          <pc:sldMk cId="3071094907" sldId="272"/>
        </pc:sldMkLst>
      </pc:sldChg>
      <pc:sldChg chg="del">
        <pc:chgData name="Wawrzyniak, Chloe U." userId="1e6df874-8090-4650-9eab-158c9e9dc5e9" providerId="ADAL" clId="{29DC37FA-2C74-42E9-B322-E7DB81A183FF}" dt="2022-12-03T13:44:21.669" v="5" actId="47"/>
        <pc:sldMkLst>
          <pc:docMk/>
          <pc:sldMk cId="3891153556" sldId="273"/>
        </pc:sldMkLst>
      </pc:sldChg>
      <pc:sldChg chg="del">
        <pc:chgData name="Wawrzyniak, Chloe U." userId="1e6df874-8090-4650-9eab-158c9e9dc5e9" providerId="ADAL" clId="{29DC37FA-2C74-42E9-B322-E7DB81A183FF}" dt="2022-12-03T13:44:22.708" v="7" actId="47"/>
        <pc:sldMkLst>
          <pc:docMk/>
          <pc:sldMk cId="3892094571" sldId="274"/>
        </pc:sldMkLst>
      </pc:sldChg>
      <pc:sldChg chg="del">
        <pc:chgData name="Wawrzyniak, Chloe U." userId="1e6df874-8090-4650-9eab-158c9e9dc5e9" providerId="ADAL" clId="{29DC37FA-2C74-42E9-B322-E7DB81A183FF}" dt="2022-12-03T13:44:25.891" v="13" actId="47"/>
        <pc:sldMkLst>
          <pc:docMk/>
          <pc:sldMk cId="2704110249" sldId="275"/>
        </pc:sldMkLst>
      </pc:sldChg>
      <pc:sldChg chg="del">
        <pc:chgData name="Wawrzyniak, Chloe U." userId="1e6df874-8090-4650-9eab-158c9e9dc5e9" providerId="ADAL" clId="{29DC37FA-2C74-42E9-B322-E7DB81A183FF}" dt="2022-12-03T13:44:27.914" v="16" actId="47"/>
        <pc:sldMkLst>
          <pc:docMk/>
          <pc:sldMk cId="1461025080" sldId="276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CEA2FFA-9519-E947-A77B-3629CB7710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E54394-0A55-9E4B-9093-4E3BE26D1CC3}" type="datetimeFigureOut">
              <a:rPr lang="en-US" smtClean="0">
                <a:latin typeface="Helvetica" pitchFamily="2" charset="0"/>
              </a:rPr>
              <a:pPr/>
              <a:t>6/8/2023</a:t>
            </a:fld>
            <a:endParaRPr lang="en-US" dirty="0">
              <a:latin typeface="Helvetica" pitchFamily="2" charset="0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BA114-198C-2A45-8320-BA9851F6AA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Add department / title name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65C6B9B-694E-564C-ACDD-2B9AA1B3F7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6B8CB-D56F-2744-807F-154426EF1DF6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8D757754-485B-A54B-B778-34B895C82AC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822" y="0"/>
            <a:ext cx="12193471" cy="6858000"/>
          </a:xfrm>
          <a:prstGeom prst="rect">
            <a:avLst/>
          </a:prstGeom>
        </p:spPr>
      </p:pic>
      <p:sp>
        <p:nvSpPr>
          <p:cNvPr id="6" name="Title Placeholder 12">
            <a:extLst>
              <a:ext uri="{FF2B5EF4-FFF2-40B4-BE49-F238E27FC236}">
                <a16:creationId xmlns:a16="http://schemas.microsoft.com/office/drawing/2014/main" id="{6E5775B4-F0E7-4A48-BF5D-AF263FA2D60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77014" y="592266"/>
            <a:ext cx="10515600" cy="442485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</a:t>
            </a:r>
            <a:br>
              <a:rPr lang="en-US" dirty="0"/>
            </a:br>
            <a:r>
              <a:rPr lang="en-US" dirty="0"/>
              <a:t>Master title style</a:t>
            </a:r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9B9DD850-EB65-E74F-922F-F4E9D2D6B83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0100" y="5059446"/>
            <a:ext cx="9376067" cy="8045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519061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6C2608-EBCA-CD43-998A-13A8FDB5E2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latin typeface="Helvetica" pitchFamily="2" charset="0"/>
              </a:defRPr>
            </a:lvl1pPr>
          </a:lstStyle>
          <a:p>
            <a:fld id="{7DE54394-0A55-9E4B-9093-4E3BE26D1CC3}" type="datetimeFigureOut">
              <a:rPr lang="en-US" smtClean="0"/>
              <a:pPr/>
              <a:t>6/8/2023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6342C9E-A648-8948-B2CE-DAE4F9E993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290DC5-CC32-C048-B807-7FB3B1AB72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6B8CB-D56F-2744-807F-154426EF1DF6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8734DBAE-BB9B-FD48-B664-5EB48F2D27F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201000" y="177422"/>
            <a:ext cx="11299785" cy="5946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3200" kern="1300" baseline="0">
                <a:solidFill>
                  <a:schemeClr val="tx1"/>
                </a:solidFill>
                <a:latin typeface="Georgia" panose="02040502050405020303" pitchFamily="18" charset="0"/>
              </a:defRPr>
            </a:lvl1pPr>
          </a:lstStyle>
          <a:p>
            <a:r>
              <a:rPr lang="en-US" dirty="0"/>
              <a:t>Click to edit title style</a:t>
            </a:r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7A233D3F-0958-F94B-9E02-539A512A0C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57952" y="1324950"/>
            <a:ext cx="10218201" cy="44753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algn="l">
              <a:defRPr sz="2400" cap="none" baseline="0">
                <a:solidFill>
                  <a:srgbClr val="0033A0"/>
                </a:solidFill>
              </a:defRPr>
            </a:lvl1pPr>
            <a:lvl2pPr marL="800080" indent="-342891" algn="l">
              <a:buFont typeface="Wingdings" pitchFamily="2" charset="2"/>
              <a:buChar char="§"/>
              <a:defRPr sz="2000" b="0" i="0">
                <a:solidFill>
                  <a:srgbClr val="0033A0"/>
                </a:solidFill>
                <a:latin typeface="Helvetica" pitchFamily="2" charset="0"/>
              </a:defRPr>
            </a:lvl2pPr>
            <a:lvl3pPr marL="1257269" indent="-342891" algn="l">
              <a:buFont typeface="Wingdings" pitchFamily="2" charset="2"/>
              <a:buChar char="§"/>
              <a:defRPr sz="1800" b="0" i="0">
                <a:solidFill>
                  <a:srgbClr val="0033A0"/>
                </a:solidFill>
                <a:latin typeface="Helvetica" pitchFamily="2" charset="0"/>
              </a:defRPr>
            </a:lvl3pPr>
            <a:lvl4pPr marL="1657309" indent="-285744" algn="l">
              <a:buFont typeface="Wingdings" pitchFamily="2" charset="2"/>
              <a:buChar char="§"/>
              <a:defRPr sz="1600" b="0" i="0">
                <a:solidFill>
                  <a:srgbClr val="0033A0"/>
                </a:solidFill>
                <a:latin typeface="Helvetica" pitchFamily="2" charset="0"/>
              </a:defRPr>
            </a:lvl4pPr>
            <a:lvl5pPr marL="2114498" indent="-285744" algn="l">
              <a:buFont typeface="Wingdings" pitchFamily="2" charset="2"/>
              <a:buChar char="§"/>
              <a:defRPr sz="1600" b="0" i="0">
                <a:solidFill>
                  <a:srgbClr val="0033A0"/>
                </a:solidFill>
                <a:latin typeface="Helvetica" pitchFamily="2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04072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6C2608-EBCA-CD43-998A-13A8FDB5E2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latin typeface="Helvetica" pitchFamily="2" charset="0"/>
              </a:defRPr>
            </a:lvl1pPr>
          </a:lstStyle>
          <a:p>
            <a:fld id="{7DE54394-0A55-9E4B-9093-4E3BE26D1CC3}" type="datetimeFigureOut">
              <a:rPr lang="en-US" smtClean="0"/>
              <a:pPr/>
              <a:t>6/8/2023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6342C9E-A648-8948-B2CE-DAE4F9E993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290DC5-CC32-C048-B807-7FB3B1AB72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6B8CB-D56F-2744-807F-154426EF1DF6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8734DBAE-BB9B-FD48-B664-5EB48F2D27F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201000" y="177422"/>
            <a:ext cx="11299785" cy="5946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3200" kern="1300" baseline="0">
                <a:solidFill>
                  <a:schemeClr val="tx1"/>
                </a:solidFill>
                <a:latin typeface="Georgia" panose="02040502050405020303" pitchFamily="18" charset="0"/>
              </a:defRPr>
            </a:lvl1pPr>
          </a:lstStyle>
          <a:p>
            <a:r>
              <a:rPr lang="en-US" dirty="0"/>
              <a:t>Click to edit title style</a:t>
            </a:r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7A233D3F-0958-F94B-9E02-539A512A0C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57952" y="1324951"/>
            <a:ext cx="10218201" cy="21040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algn="l">
              <a:defRPr sz="2400" cap="none" baseline="0">
                <a:solidFill>
                  <a:srgbClr val="0033A0"/>
                </a:solidFill>
              </a:defRPr>
            </a:lvl1pPr>
            <a:lvl2pPr marL="800080" indent="-342891" algn="l">
              <a:buFont typeface="Wingdings" pitchFamily="2" charset="2"/>
              <a:buChar char="§"/>
              <a:defRPr sz="2000" b="0" i="0">
                <a:solidFill>
                  <a:srgbClr val="0033A0"/>
                </a:solidFill>
                <a:latin typeface="Helvetica" pitchFamily="2" charset="0"/>
              </a:defRPr>
            </a:lvl2pPr>
            <a:lvl3pPr marL="1257269" indent="-342891" algn="l">
              <a:buFont typeface="Wingdings" pitchFamily="2" charset="2"/>
              <a:buChar char="§"/>
              <a:defRPr sz="1800" b="0" i="0">
                <a:solidFill>
                  <a:srgbClr val="0033A0"/>
                </a:solidFill>
                <a:latin typeface="Helvetica" pitchFamily="2" charset="0"/>
              </a:defRPr>
            </a:lvl3pPr>
            <a:lvl4pPr marL="1657309" indent="-285744" algn="l">
              <a:buFont typeface="Wingdings" pitchFamily="2" charset="2"/>
              <a:buChar char="§"/>
              <a:defRPr sz="1600" b="0" i="0">
                <a:solidFill>
                  <a:srgbClr val="0033A0"/>
                </a:solidFill>
                <a:latin typeface="Helvetica" pitchFamily="2" charset="0"/>
              </a:defRPr>
            </a:lvl4pPr>
            <a:lvl5pPr marL="2114498" indent="-285744" algn="l">
              <a:buFont typeface="Wingdings" pitchFamily="2" charset="2"/>
              <a:buChar char="§"/>
              <a:defRPr sz="1600" b="0" i="0">
                <a:solidFill>
                  <a:srgbClr val="0033A0"/>
                </a:solidFill>
                <a:latin typeface="Helvetica" pitchFamily="2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4B4E966E-9182-084D-80B5-B92D86963622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1357952" y="3538331"/>
            <a:ext cx="10218201" cy="22619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algn="l">
              <a:defRPr sz="2400" cap="none" baseline="0">
                <a:solidFill>
                  <a:srgbClr val="0033A0"/>
                </a:solidFill>
              </a:defRPr>
            </a:lvl1pPr>
            <a:lvl2pPr marL="800080" indent="-342891" algn="l">
              <a:buFont typeface="Wingdings" pitchFamily="2" charset="2"/>
              <a:buChar char="§"/>
              <a:defRPr sz="2000" b="0" i="0">
                <a:solidFill>
                  <a:srgbClr val="0033A0"/>
                </a:solidFill>
                <a:latin typeface="Helvetica" pitchFamily="2" charset="0"/>
              </a:defRPr>
            </a:lvl2pPr>
            <a:lvl3pPr marL="1257269" indent="-342891" algn="l">
              <a:buFont typeface="Wingdings" pitchFamily="2" charset="2"/>
              <a:buChar char="§"/>
              <a:defRPr sz="1800" b="0" i="0">
                <a:solidFill>
                  <a:srgbClr val="0033A0"/>
                </a:solidFill>
                <a:latin typeface="Helvetica" pitchFamily="2" charset="0"/>
              </a:defRPr>
            </a:lvl3pPr>
            <a:lvl4pPr marL="1657309" indent="-285744" algn="l">
              <a:buFont typeface="Wingdings" pitchFamily="2" charset="2"/>
              <a:buChar char="§"/>
              <a:defRPr sz="1600" b="0" i="0">
                <a:solidFill>
                  <a:srgbClr val="0033A0"/>
                </a:solidFill>
                <a:latin typeface="Helvetica" pitchFamily="2" charset="0"/>
              </a:defRPr>
            </a:lvl4pPr>
            <a:lvl5pPr marL="2114498" indent="-285744" algn="l">
              <a:buFont typeface="Wingdings" pitchFamily="2" charset="2"/>
              <a:buChar char="§"/>
              <a:defRPr sz="1600" b="0" i="0">
                <a:solidFill>
                  <a:srgbClr val="0033A0"/>
                </a:solidFill>
                <a:latin typeface="Helvetica" pitchFamily="2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D0E7D527-8190-E64C-BEDC-A9475A4B4D71}"/>
              </a:ext>
            </a:extLst>
          </p:cNvPr>
          <p:cNvCxnSpPr>
            <a:cxnSpLocks/>
          </p:cNvCxnSpPr>
          <p:nvPr userDrawn="1"/>
        </p:nvCxnSpPr>
        <p:spPr>
          <a:xfrm>
            <a:off x="1357952" y="3478102"/>
            <a:ext cx="10218201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674343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8F2739CD-353B-494F-9F24-C779DF0FC26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706" y="10044"/>
            <a:ext cx="12185294" cy="685340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DA1A315-6C17-0B47-8B21-CEA03B2452FA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914402" y="511114"/>
            <a:ext cx="4735772" cy="2876941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4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</a:t>
            </a:r>
            <a:br>
              <a:rPr lang="en-US" dirty="0"/>
            </a:br>
            <a:r>
              <a:rPr lang="en-US" dirty="0"/>
              <a:t>edit transition </a:t>
            </a:r>
            <a:br>
              <a:rPr lang="en-US" dirty="0"/>
            </a:br>
            <a:r>
              <a:rPr lang="en-US" dirty="0"/>
              <a:t>slide title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E2A30D9-14CB-694B-8997-602B06B7E4B6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914402" y="3898367"/>
            <a:ext cx="4735772" cy="156905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>
                <a:solidFill>
                  <a:schemeClr val="bg1">
                    <a:lumMod val="75000"/>
                  </a:schemeClr>
                </a:solidFill>
              </a:defRPr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 dirty="0"/>
              <a:t>Click to edit transition </a:t>
            </a:r>
            <a:br>
              <a:rPr lang="en-US" dirty="0"/>
            </a:br>
            <a:r>
              <a:rPr lang="en-US" dirty="0"/>
              <a:t>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F812FB7-6D54-AC4D-83AE-3BD293BC61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latin typeface="Helvetica" pitchFamily="2" charset="0"/>
              </a:defRPr>
            </a:lvl1pPr>
          </a:lstStyle>
          <a:p>
            <a:fld id="{7DE54394-0A55-9E4B-9093-4E3BE26D1CC3}" type="datetimeFigureOut">
              <a:rPr lang="en-US" smtClean="0"/>
              <a:pPr/>
              <a:t>6/8/2023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3D7F5E-0CCF-9847-A64A-8EEA223F78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B6D915-7298-9442-B8B6-23BFF06BA3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6B8CB-D56F-2744-807F-154426EF1DF6}" type="slidenum">
              <a:rPr lang="en-US" smtClean="0"/>
              <a:t>‹#›</a:t>
            </a:fld>
            <a:endParaRPr lang="en-US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D8E84A9A-FCC3-2743-AF0D-8FB8A22F13B9}"/>
              </a:ext>
            </a:extLst>
          </p:cNvPr>
          <p:cNvCxnSpPr/>
          <p:nvPr userDrawn="1"/>
        </p:nvCxnSpPr>
        <p:spPr>
          <a:xfrm>
            <a:off x="2900149" y="3637129"/>
            <a:ext cx="777923" cy="0"/>
          </a:xfrm>
          <a:prstGeom prst="line">
            <a:avLst/>
          </a:prstGeom>
          <a:ln w="12700">
            <a:solidFill>
              <a:srgbClr val="0033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718382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8C4C029-675D-7A44-A487-3FF32FE84E5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303360" y="1362654"/>
            <a:ext cx="5104263" cy="4287518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tx1"/>
                </a:solidFill>
              </a:defRPr>
            </a:lvl1pPr>
            <a:lvl2pPr>
              <a:defRPr b="0" i="0">
                <a:solidFill>
                  <a:schemeClr val="tx1"/>
                </a:solidFill>
                <a:latin typeface="Helvetica" pitchFamily="2" charset="0"/>
              </a:defRPr>
            </a:lvl2pPr>
            <a:lvl3pPr>
              <a:defRPr b="0" i="0">
                <a:solidFill>
                  <a:schemeClr val="tx1"/>
                </a:solidFill>
                <a:latin typeface="Helvetica" pitchFamily="2" charset="0"/>
              </a:defRPr>
            </a:lvl3pPr>
            <a:lvl4pPr>
              <a:defRPr b="0" i="0">
                <a:solidFill>
                  <a:schemeClr val="tx1"/>
                </a:solidFill>
                <a:latin typeface="Helvetica" pitchFamily="2" charset="0"/>
              </a:defRPr>
            </a:lvl4pPr>
            <a:lvl5pPr>
              <a:defRPr b="0" i="0">
                <a:solidFill>
                  <a:schemeClr val="tx1"/>
                </a:solidFill>
                <a:latin typeface="Helvetica" pitchFamily="2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CA5E1BC-F6A3-EA4E-B3E5-A565CACB974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537278" y="1362653"/>
            <a:ext cx="5213897" cy="4287519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tx1"/>
                </a:solidFill>
              </a:defRPr>
            </a:lvl1pPr>
            <a:lvl2pPr>
              <a:defRPr b="0" i="0">
                <a:solidFill>
                  <a:schemeClr val="tx1"/>
                </a:solidFill>
                <a:latin typeface="Helvetica" pitchFamily="2" charset="0"/>
              </a:defRPr>
            </a:lvl2pPr>
            <a:lvl3pPr>
              <a:defRPr b="0" i="0">
                <a:solidFill>
                  <a:schemeClr val="tx1"/>
                </a:solidFill>
                <a:latin typeface="Helvetica" pitchFamily="2" charset="0"/>
              </a:defRPr>
            </a:lvl3pPr>
            <a:lvl4pPr>
              <a:defRPr b="0" i="0">
                <a:solidFill>
                  <a:schemeClr val="tx1"/>
                </a:solidFill>
                <a:latin typeface="Helvetica" pitchFamily="2" charset="0"/>
              </a:defRPr>
            </a:lvl4pPr>
            <a:lvl5pPr>
              <a:defRPr b="0" i="0">
                <a:solidFill>
                  <a:schemeClr val="tx1"/>
                </a:solidFill>
                <a:latin typeface="Helvetica" pitchFamily="2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A7EFA3F-52C7-CF4A-A535-1FCECBD147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latin typeface="Helvetica" pitchFamily="2" charset="0"/>
              </a:defRPr>
            </a:lvl1pPr>
          </a:lstStyle>
          <a:p>
            <a:fld id="{7DE54394-0A55-9E4B-9093-4E3BE26D1CC3}" type="datetimeFigureOut">
              <a:rPr lang="en-US" smtClean="0"/>
              <a:pPr/>
              <a:t>6/8/2023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2EF4374-907D-774A-B180-B77D548359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DA5CA39-6D57-0F49-BF1E-80F239C0EF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6B8CB-D56F-2744-807F-154426EF1DF6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E253A57B-4282-1B44-AADF-EEC2F031F58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201000" y="177422"/>
            <a:ext cx="11299785" cy="5946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3200" kern="1300" baseline="0">
                <a:solidFill>
                  <a:schemeClr val="tx1"/>
                </a:solidFill>
                <a:latin typeface="Georgia" panose="02040502050405020303" pitchFamily="18" charset="0"/>
              </a:defRPr>
            </a:lvl1pPr>
          </a:lstStyle>
          <a:p>
            <a:r>
              <a:rPr lang="en-US" dirty="0"/>
              <a:t>Click to edit title style</a:t>
            </a:r>
          </a:p>
        </p:txBody>
      </p:sp>
    </p:spTree>
    <p:extLst>
      <p:ext uri="{BB962C8B-B14F-4D97-AF65-F5344CB8AC3E}">
        <p14:creationId xmlns:p14="http://schemas.microsoft.com/office/powerpoint/2010/main" val="39169188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77536C5-7AE9-514B-86BE-D8C6A4B253E6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188863" y="1322797"/>
            <a:ext cx="5466325" cy="4375144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800"/>
            </a:lvl1pPr>
            <a:lvl2pPr>
              <a:defRPr sz="2400" b="0" i="0">
                <a:latin typeface="Helvetica" pitchFamily="2" charset="0"/>
              </a:defRPr>
            </a:lvl2pPr>
            <a:lvl3pPr>
              <a:defRPr sz="2000" b="0" i="0">
                <a:latin typeface="Helvetica" pitchFamily="2" charset="0"/>
              </a:defRPr>
            </a:lvl3pPr>
            <a:lvl4pPr>
              <a:defRPr sz="1800" b="0" i="0">
                <a:latin typeface="Helvetica" pitchFamily="2" charset="0"/>
              </a:defRPr>
            </a:lvl4pPr>
            <a:lvl5pPr>
              <a:defRPr sz="1800" b="0" i="0">
                <a:latin typeface="Helvetica" pitchFamily="2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ADD PHOTO/Graphic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FB5DD81-E099-1941-8E8F-13B5792E75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latin typeface="Helvetica" pitchFamily="2" charset="0"/>
              </a:defRPr>
            </a:lvl1pPr>
          </a:lstStyle>
          <a:p>
            <a:fld id="{7DE54394-0A55-9E4B-9093-4E3BE26D1CC3}" type="datetimeFigureOut">
              <a:rPr lang="en-US" smtClean="0"/>
              <a:pPr/>
              <a:t>6/8/2023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9DE51C2-51D1-2844-8B92-1AB1C256B3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41CC5F9-6DC8-594D-8441-39AD7AEACF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6B8CB-D56F-2744-807F-154426EF1DF6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ECD17435-89D2-1F4E-A337-D4EF05657D56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1220774" y="1322797"/>
            <a:ext cx="4803623" cy="43751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algn="l">
              <a:defRPr sz="2400" b="0" i="0" cap="none" baseline="0">
                <a:solidFill>
                  <a:srgbClr val="0033A0"/>
                </a:solidFill>
                <a:latin typeface="Georgia" panose="02040502050405020303" pitchFamily="18" charset="0"/>
              </a:defRPr>
            </a:lvl1pPr>
            <a:lvl2pPr marL="800080" indent="-342891" algn="l">
              <a:buFont typeface="Wingdings" pitchFamily="2" charset="2"/>
              <a:buChar char="§"/>
              <a:defRPr sz="2000" b="0" i="0">
                <a:solidFill>
                  <a:srgbClr val="0033A0"/>
                </a:solidFill>
                <a:latin typeface="Georgia" panose="02040502050405020303" pitchFamily="18" charset="0"/>
              </a:defRPr>
            </a:lvl2pPr>
            <a:lvl3pPr marL="1257269" indent="-342891" algn="l">
              <a:buFont typeface="Wingdings" pitchFamily="2" charset="2"/>
              <a:buChar char="§"/>
              <a:defRPr sz="1800" b="0" i="0">
                <a:solidFill>
                  <a:srgbClr val="0033A0"/>
                </a:solidFill>
                <a:latin typeface="Georgia" panose="02040502050405020303" pitchFamily="18" charset="0"/>
              </a:defRPr>
            </a:lvl3pPr>
            <a:lvl4pPr marL="1657309" indent="-285744" algn="l">
              <a:buFont typeface="Wingdings" pitchFamily="2" charset="2"/>
              <a:buChar char="§"/>
              <a:defRPr sz="1600" b="0" i="0">
                <a:solidFill>
                  <a:srgbClr val="0033A0"/>
                </a:solidFill>
                <a:latin typeface="Georgia" panose="02040502050405020303" pitchFamily="18" charset="0"/>
              </a:defRPr>
            </a:lvl4pPr>
            <a:lvl5pPr marL="2114498" indent="-285744" algn="l">
              <a:buFont typeface="Wingdings" pitchFamily="2" charset="2"/>
              <a:buChar char="§"/>
              <a:defRPr sz="1600" b="0" i="0">
                <a:solidFill>
                  <a:srgbClr val="0033A0"/>
                </a:solidFill>
                <a:latin typeface="Georgia" panose="02040502050405020303" pitchFamily="18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78C06CC2-3B19-CD43-9048-86377FCDC8E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201000" y="177422"/>
            <a:ext cx="11299785" cy="5946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3200" kern="1300" baseline="0">
                <a:solidFill>
                  <a:schemeClr val="tx1"/>
                </a:solidFill>
                <a:latin typeface="Georgia" panose="02040502050405020303" pitchFamily="18" charset="0"/>
              </a:defRPr>
            </a:lvl1pPr>
          </a:lstStyle>
          <a:p>
            <a:r>
              <a:rPr lang="en-US" dirty="0"/>
              <a:t>Click to edit title style</a:t>
            </a:r>
          </a:p>
        </p:txBody>
      </p:sp>
    </p:spTree>
    <p:extLst>
      <p:ext uri="{BB962C8B-B14F-4D97-AF65-F5344CB8AC3E}">
        <p14:creationId xmlns:p14="http://schemas.microsoft.com/office/powerpoint/2010/main" val="12850281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FB5DD81-E099-1941-8E8F-13B5792E75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latin typeface="Helvetica" pitchFamily="2" charset="0"/>
              </a:defRPr>
            </a:lvl1pPr>
          </a:lstStyle>
          <a:p>
            <a:fld id="{7DE54394-0A55-9E4B-9093-4E3BE26D1CC3}" type="datetimeFigureOut">
              <a:rPr lang="en-US" smtClean="0"/>
              <a:pPr/>
              <a:t>6/8/2023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9DE51C2-51D1-2844-8B92-1AB1C256B3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41CC5F9-6DC8-594D-8441-39AD7AEACF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6B8CB-D56F-2744-807F-154426EF1DF6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D3283B63-1EA6-2245-9DAF-A3393D2DA29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201000" y="177422"/>
            <a:ext cx="11299785" cy="5946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3200" kern="1300" baseline="0">
                <a:solidFill>
                  <a:schemeClr val="tx1"/>
                </a:solidFill>
                <a:latin typeface="Georgia" panose="02040502050405020303" pitchFamily="18" charset="0"/>
              </a:defRPr>
            </a:lvl1pPr>
          </a:lstStyle>
          <a:p>
            <a:r>
              <a:rPr lang="en-US" dirty="0"/>
              <a:t>Click to edit title style</a:t>
            </a:r>
          </a:p>
        </p:txBody>
      </p:sp>
    </p:spTree>
    <p:extLst>
      <p:ext uri="{BB962C8B-B14F-4D97-AF65-F5344CB8AC3E}">
        <p14:creationId xmlns:p14="http://schemas.microsoft.com/office/powerpoint/2010/main" val="1184425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83C27E90-5757-B245-A791-7CA09E19638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" y="0"/>
            <a:ext cx="12193471" cy="6858000"/>
          </a:xfrm>
          <a:prstGeom prst="rect">
            <a:avLst/>
          </a:prstGeom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B62C740-F8C1-FF46-8CA9-BD5F4BF0A5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latin typeface="Helvetica" pitchFamily="2" charset="0"/>
              </a:defRPr>
            </a:lvl1pPr>
          </a:lstStyle>
          <a:p>
            <a:fld id="{7DE54394-0A55-9E4B-9093-4E3BE26D1CC3}" type="datetimeFigureOut">
              <a:rPr lang="en-US" smtClean="0"/>
              <a:pPr/>
              <a:t>6/8/2023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1E1F79D-61BE-A741-9261-0739EE055B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069ACF0-3D9F-FB45-A2F7-2DEB256425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6B8CB-D56F-2744-807F-154426EF1D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25033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jp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0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E975A66-0C4D-E74B-A752-506B36EEDEF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317707" y="6183318"/>
            <a:ext cx="9331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aseline="0">
                <a:solidFill>
                  <a:schemeClr val="tx1"/>
                </a:solidFill>
              </a:defRPr>
            </a:lvl1pPr>
          </a:lstStyle>
          <a:p>
            <a:fld id="{7DE54394-0A55-9E4B-9093-4E3BE26D1CC3}" type="datetimeFigureOut">
              <a:rPr lang="en-US" smtClean="0">
                <a:latin typeface="Helvetica" pitchFamily="2" charset="0"/>
              </a:rPr>
              <a:pPr/>
              <a:t>6/8/2023</a:t>
            </a:fld>
            <a:endParaRPr lang="en-US" dirty="0">
              <a:latin typeface="Helvetica" pitchFamily="2" charset="0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7E37071-1953-F449-9911-5C43C3CE9F5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57100" y="6183318"/>
            <a:ext cx="737661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 baseline="0">
                <a:solidFill>
                  <a:schemeClr val="tx1"/>
                </a:solidFill>
                <a:latin typeface="Helvetica" pitchFamily="2" charset="0"/>
              </a:defRPr>
            </a:lvl1pPr>
          </a:lstStyle>
          <a:p>
            <a:r>
              <a:rPr lang="en-US" dirty="0"/>
              <a:t>Add department / title name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04E634-0D26-394D-BB12-B982CDF6377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290622" y="6183318"/>
            <a:ext cx="4605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 i="0" baseline="0">
                <a:solidFill>
                  <a:schemeClr val="tx1"/>
                </a:solidFill>
                <a:latin typeface="Helvetica" pitchFamily="2" charset="0"/>
              </a:defRPr>
            </a:lvl1pPr>
          </a:lstStyle>
          <a:p>
            <a:fld id="{8A16B8CB-D56F-2744-807F-154426EF1DF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Title Placeholder 12">
            <a:extLst>
              <a:ext uri="{FF2B5EF4-FFF2-40B4-BE49-F238E27FC236}">
                <a16:creationId xmlns:a16="http://schemas.microsoft.com/office/drawing/2014/main" id="{F49C8A26-9D16-E04A-980E-5DD0108FDD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18460" y="585442"/>
            <a:ext cx="10515600" cy="442485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</a:t>
            </a:r>
            <a:br>
              <a:rPr lang="en-US" dirty="0"/>
            </a:br>
            <a:r>
              <a:rPr lang="en-US" dirty="0"/>
              <a:t>Master title style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25DF2674-7339-C84F-B2D7-B4544D96B62B}"/>
              </a:ext>
            </a:extLst>
          </p:cNvPr>
          <p:cNvCxnSpPr/>
          <p:nvPr userDrawn="1"/>
        </p:nvCxnSpPr>
        <p:spPr>
          <a:xfrm>
            <a:off x="11250866" y="6183318"/>
            <a:ext cx="0" cy="365125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CF36C05F-ED3A-A549-A054-FE051762308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318461" y="5127686"/>
            <a:ext cx="10494626" cy="8045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883398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49" r:id="rId4"/>
    <p:sldLayoutId id="2147483652" r:id="rId5"/>
    <p:sldLayoutId id="2147483656" r:id="rId6"/>
    <p:sldLayoutId id="2147483660" r:id="rId7"/>
    <p:sldLayoutId id="2147483659" r:id="rId8"/>
  </p:sldLayoutIdLst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4000" b="0" i="0" kern="1200" cap="none" baseline="0">
          <a:solidFill>
            <a:schemeClr val="bg1"/>
          </a:solidFill>
          <a:latin typeface="Georgia" panose="02040502050405020303" pitchFamily="18" charset="0"/>
          <a:ea typeface="+mj-ea"/>
          <a:cs typeface="+mj-cs"/>
        </a:defRPr>
      </a:lvl1pPr>
    </p:titleStyle>
    <p:bodyStyle>
      <a:lvl1pPr marL="0" indent="0" algn="l" defTabSz="914377" rtl="0" eaLnBrk="1" latinLnBrk="0" hangingPunct="1">
        <a:lnSpc>
          <a:spcPct val="90000"/>
        </a:lnSpc>
        <a:spcBef>
          <a:spcPts val="1000"/>
        </a:spcBef>
        <a:buFontTx/>
        <a:buNone/>
        <a:defRPr sz="2400" b="0" i="0" kern="1200" cap="none" baseline="0">
          <a:solidFill>
            <a:schemeClr val="bg1">
              <a:lumMod val="75000"/>
            </a:schemeClr>
          </a:solidFill>
          <a:latin typeface="Georgia" panose="02040502050405020303" pitchFamily="18" charset="0"/>
          <a:ea typeface="+mn-ea"/>
          <a:cs typeface="+mn-cs"/>
        </a:defRPr>
      </a:lvl1pPr>
      <a:lvl2pPr marL="457189" indent="0" algn="ctr" defTabSz="914377" rtl="0" eaLnBrk="1" latinLnBrk="0" hangingPunct="1">
        <a:lnSpc>
          <a:spcPct val="90000"/>
        </a:lnSpc>
        <a:spcBef>
          <a:spcPts val="500"/>
        </a:spcBef>
        <a:buFontTx/>
        <a:buNone/>
        <a:defRPr sz="2400" kern="1200">
          <a:solidFill>
            <a:schemeClr val="bg2"/>
          </a:solidFill>
          <a:latin typeface="+mn-lt"/>
          <a:ea typeface="+mn-ea"/>
          <a:cs typeface="+mn-cs"/>
        </a:defRPr>
      </a:lvl2pPr>
      <a:lvl3pPr marL="914377" indent="0" algn="ctr" defTabSz="914377" rtl="0" eaLnBrk="1" latinLnBrk="0" hangingPunct="1">
        <a:lnSpc>
          <a:spcPct val="90000"/>
        </a:lnSpc>
        <a:spcBef>
          <a:spcPts val="500"/>
        </a:spcBef>
        <a:buFontTx/>
        <a:buNone/>
        <a:defRPr sz="2000" kern="1200">
          <a:solidFill>
            <a:schemeClr val="bg2"/>
          </a:solidFill>
          <a:latin typeface="+mn-lt"/>
          <a:ea typeface="+mn-ea"/>
          <a:cs typeface="+mn-cs"/>
        </a:defRPr>
      </a:lvl3pPr>
      <a:lvl4pPr marL="1371566" indent="0" algn="ctr" defTabSz="914377" rtl="0" eaLnBrk="1" latinLnBrk="0" hangingPunct="1">
        <a:lnSpc>
          <a:spcPct val="90000"/>
        </a:lnSpc>
        <a:spcBef>
          <a:spcPts val="500"/>
        </a:spcBef>
        <a:buFontTx/>
        <a:buNone/>
        <a:defRPr sz="1800" kern="1200">
          <a:solidFill>
            <a:schemeClr val="bg2"/>
          </a:solidFill>
          <a:latin typeface="+mn-lt"/>
          <a:ea typeface="+mn-ea"/>
          <a:cs typeface="+mn-cs"/>
        </a:defRPr>
      </a:lvl4pPr>
      <a:lvl5pPr marL="1828754" indent="0" algn="ctr" defTabSz="914377" rtl="0" eaLnBrk="1" latinLnBrk="0" hangingPunct="1">
        <a:lnSpc>
          <a:spcPct val="90000"/>
        </a:lnSpc>
        <a:spcBef>
          <a:spcPts val="500"/>
        </a:spcBef>
        <a:buFontTx/>
        <a:buNone/>
        <a:defRPr sz="1800" kern="1200">
          <a:solidFill>
            <a:schemeClr val="bg2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D6583B-7ABB-D649-9A16-A4E06519CF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014" y="592266"/>
            <a:ext cx="5230435" cy="4424856"/>
          </a:xfrm>
        </p:spPr>
        <p:txBody>
          <a:bodyPr/>
          <a:lstStyle/>
          <a:p>
            <a:r>
              <a:rPr lang="en-US" dirty="0"/>
              <a:t>Systems of Equations – Special Cases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A10A7D-1E10-7946-97B3-1BB9616780C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0100" y="5059446"/>
            <a:ext cx="5217349" cy="804591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Dr. Chloe Urbanski Wawrzyniak</a:t>
            </a:r>
          </a:p>
          <a:p>
            <a:r>
              <a:rPr lang="en-US" dirty="0"/>
              <a:t>ChloeUWawrzyniak@uky.edu</a:t>
            </a:r>
          </a:p>
        </p:txBody>
      </p:sp>
    </p:spTree>
    <p:extLst>
      <p:ext uri="{BB962C8B-B14F-4D97-AF65-F5344CB8AC3E}">
        <p14:creationId xmlns:p14="http://schemas.microsoft.com/office/powerpoint/2010/main" val="108125649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CFCC10-4A09-5BE2-FCB5-4A59382A42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iClicker Question (short-answer)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E8140AC-B3BA-91E6-0B0E-52BC313EB48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How can we tell that the system on the previous slide has infinitely many solutions, and how is this different from the first example that had </a:t>
            </a:r>
            <a:r>
              <a:rPr lang="en-US"/>
              <a:t>no solution?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767427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7223D0-D584-F9A0-E230-F1C9B3EEF9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FFFA15D-5F4A-C51A-2DA4-237533E51CD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928020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539AAC-944C-79B2-3D99-E0A2531CC83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Work on the desmos worksheet. Submit the last slide to Canvas for a grade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1274C70-D925-79F1-F475-8256C48375D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14402" y="3898366"/>
            <a:ext cx="4735772" cy="1885745"/>
          </a:xfrm>
        </p:spPr>
        <p:txBody>
          <a:bodyPr>
            <a:normAutofit fontScale="92500" lnSpcReduction="10000"/>
          </a:bodyPr>
          <a:lstStyle/>
          <a:p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If you finish early: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Work on upcoming homework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Work on upcoming preview assignments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Study for upcoming quizzes</a:t>
            </a:r>
          </a:p>
        </p:txBody>
      </p:sp>
    </p:spTree>
    <p:extLst>
      <p:ext uri="{BB962C8B-B14F-4D97-AF65-F5344CB8AC3E}">
        <p14:creationId xmlns:p14="http://schemas.microsoft.com/office/powerpoint/2010/main" val="32691560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4D3EAA4-CBDD-B624-D427-F8EFFC92AEFF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5DA83CDB-5284-852B-8BE4-FEF0DA164A97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/>
              <a:t>Office Hours:</a:t>
            </a:r>
          </a:p>
          <a:p>
            <a:r>
              <a:rPr lang="en-US" dirty="0"/>
              <a:t>Patterson Office Tower (POT) 703</a:t>
            </a:r>
          </a:p>
          <a:p>
            <a:endParaRPr lang="en-US" dirty="0"/>
          </a:p>
          <a:p>
            <a:r>
              <a:rPr lang="en-US" dirty="0"/>
              <a:t>Email: ChloeUWawrzyniak@uky.edu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3F90F96-117E-9E40-8068-B7D18CB448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Announcements</a:t>
            </a:r>
          </a:p>
        </p:txBody>
      </p:sp>
    </p:spTree>
    <p:extLst>
      <p:ext uri="{BB962C8B-B14F-4D97-AF65-F5344CB8AC3E}">
        <p14:creationId xmlns:p14="http://schemas.microsoft.com/office/powerpoint/2010/main" val="11036005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8E729E-2BD7-C17F-9276-A176F481A5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Warm-up Questions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01BE3E84-4772-1A71-064D-2F2E474C1B10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457200" indent="-457200">
                  <a:buAutoNum type="arabicPeriod"/>
                </a:pPr>
                <a:r>
                  <a:rPr lang="en-US" dirty="0"/>
                  <a:t>When you are working on the homework and get stuck on a problem, what do you do? (anonymous survey)</a:t>
                </a:r>
              </a:p>
              <a:p>
                <a:pPr marL="457200" indent="-457200">
                  <a:buAutoNum type="arabicPeriod"/>
                </a:pPr>
                <a:r>
                  <a:rPr lang="en-US" dirty="0"/>
                  <a:t>Which of the following resources have you used for this class this semester? (anonymous survey)</a:t>
                </a:r>
              </a:p>
              <a:p>
                <a:pPr marL="1257280" lvl="1" indent="-457200">
                  <a:buAutoNum type="alphaUcPeriod"/>
                </a:pPr>
                <a:r>
                  <a:rPr lang="en-US" dirty="0"/>
                  <a:t>Office hours</a:t>
                </a:r>
              </a:p>
              <a:p>
                <a:pPr marL="1257280" lvl="1" indent="-457200">
                  <a:buAutoNum type="alphaUcPeriod"/>
                </a:pPr>
                <a:r>
                  <a:rPr lang="en-US" dirty="0"/>
                  <a:t>The Mathskeller</a:t>
                </a:r>
              </a:p>
              <a:p>
                <a:pPr marL="1257280" lvl="1" indent="-457200">
                  <a:buAutoNum type="alphaUcPeriod"/>
                </a:pPr>
                <a:r>
                  <a:rPr lang="en-US" dirty="0"/>
                  <a:t>The Study</a:t>
                </a:r>
              </a:p>
              <a:p>
                <a:pPr marL="1257280" lvl="1" indent="-457200">
                  <a:buAutoNum type="alphaUcPeriod"/>
                </a:pPr>
                <a:r>
                  <a:rPr lang="en-US" dirty="0"/>
                  <a:t>Other on-campus tutoring </a:t>
                </a:r>
              </a:p>
              <a:p>
                <a:pPr marL="1257280" lvl="1" indent="-457200">
                  <a:buAutoNum type="alphaUcPeriod"/>
                </a:pPr>
                <a:r>
                  <a:rPr lang="en-US" dirty="0"/>
                  <a:t>None of the above</a:t>
                </a:r>
              </a:p>
              <a:p>
                <a:pPr marL="457200" indent="-457200">
                  <a:buAutoNum type="arabicPeriod"/>
                </a:pPr>
                <a:r>
                  <a:rPr lang="en-US" dirty="0"/>
                  <a:t>Write the equation of the linear function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 with slope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−3</m:t>
                    </m:r>
                  </m:oMath>
                </a14:m>
                <a:r>
                  <a:rPr lang="en-US" dirty="0"/>
                  <a:t> and goes through the point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(7,5)</m:t>
                    </m:r>
                  </m:oMath>
                </a14:m>
                <a:r>
                  <a:rPr lang="en-US" dirty="0"/>
                  <a:t>.</a:t>
                </a:r>
              </a:p>
              <a:p>
                <a:pPr marL="457200" indent="-457200">
                  <a:buAutoNum type="arabicPeriod"/>
                </a:pPr>
                <a:endParaRPr lang="en-US" dirty="0"/>
              </a:p>
              <a:p>
                <a:pPr marL="457200" indent="-457200">
                  <a:buAutoNum type="arabicPeriod"/>
                </a:pPr>
                <a:endParaRPr lang="en-US" dirty="0"/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01BE3E84-4772-1A71-064D-2F2E474C1B10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835" t="-190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3302354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2E7E371A-8D61-25E4-C6E7-59BFE1F5AB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iClicker: Announcement Question (short-answer, anon)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B073BE9-7CB5-F8E0-3598-97226C66841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When you are working on the homework and get stuck on a problem, what do you do?</a:t>
            </a:r>
          </a:p>
          <a:p>
            <a:endParaRPr lang="en-US" dirty="0"/>
          </a:p>
          <a:p>
            <a:r>
              <a:rPr lang="en-US" dirty="0"/>
              <a:t>This is an anonymous survey, so you will receive credit no matter what you answer.</a:t>
            </a:r>
          </a:p>
        </p:txBody>
      </p:sp>
    </p:spTree>
    <p:extLst>
      <p:ext uri="{BB962C8B-B14F-4D97-AF65-F5344CB8AC3E}">
        <p14:creationId xmlns:p14="http://schemas.microsoft.com/office/powerpoint/2010/main" val="2917097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2E7E371A-8D61-25E4-C6E7-59BFE1F5AB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iClicker: Warm-up Question (multiple-answer, anon)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B073BE9-7CB5-F8E0-3598-97226C66841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2. Which of the following resources have you used for this class this semester?</a:t>
            </a:r>
          </a:p>
          <a:p>
            <a:pPr marL="457200" indent="-457200">
              <a:buAutoNum type="alphaUcPeriod"/>
            </a:pPr>
            <a:r>
              <a:rPr lang="en-US" dirty="0"/>
              <a:t>Office hours</a:t>
            </a:r>
          </a:p>
          <a:p>
            <a:pPr marL="457200" indent="-457200">
              <a:buAutoNum type="alphaUcPeriod"/>
            </a:pPr>
            <a:r>
              <a:rPr lang="en-US" dirty="0"/>
              <a:t>The Mathskeller</a:t>
            </a:r>
          </a:p>
          <a:p>
            <a:pPr marL="457200" indent="-457200">
              <a:buAutoNum type="alphaUcPeriod"/>
            </a:pPr>
            <a:r>
              <a:rPr lang="en-US" dirty="0"/>
              <a:t>The Study</a:t>
            </a:r>
          </a:p>
          <a:p>
            <a:pPr marL="457200" indent="-457200">
              <a:buAutoNum type="alphaUcPeriod"/>
            </a:pPr>
            <a:r>
              <a:rPr lang="en-US" dirty="0"/>
              <a:t>Other on-campus tutoring </a:t>
            </a:r>
          </a:p>
          <a:p>
            <a:pPr marL="457200" indent="-457200">
              <a:buAutoNum type="alphaUcPeriod"/>
            </a:pPr>
            <a:r>
              <a:rPr lang="en-US" dirty="0"/>
              <a:t>None of the above</a:t>
            </a:r>
          </a:p>
        </p:txBody>
      </p:sp>
    </p:spTree>
    <p:extLst>
      <p:ext uri="{BB962C8B-B14F-4D97-AF65-F5344CB8AC3E}">
        <p14:creationId xmlns:p14="http://schemas.microsoft.com/office/powerpoint/2010/main" val="394650202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F54773-ECA6-DB9B-EB01-FF79098AEC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iClicker Warm-up Question (short-answer)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5CFBCD42-922C-B62A-B634-EB5D255576A3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3. Write the equation of the linear function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 with slope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−3</m:t>
                    </m:r>
                  </m:oMath>
                </a14:m>
                <a:r>
                  <a:rPr lang="en-US" dirty="0"/>
                  <a:t> and goes through the point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(7,5)</m:t>
                    </m:r>
                  </m:oMath>
                </a14:m>
                <a:r>
                  <a:rPr lang="en-US" dirty="0"/>
                  <a:t>.</a:t>
                </a:r>
              </a:p>
              <a:p>
                <a:endParaRPr lang="en-US" dirty="0"/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5CFBCD42-922C-B62A-B634-EB5D255576A3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955" t="-190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23940005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3C29A6-1C7A-F211-10BE-8341D465F8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FE9D7D3A-496F-19A2-A029-FAC2F83A41C6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Solve the following system of equations.</a:t>
                </a:r>
                <a:endParaRPr lang="en-US" baseline="-25000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{"/>
                          <m:endChr m:val=""/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en-US" i="1" smtClean="0">
                                  <a:latin typeface="Cambria Math" panose="02040503050406030204" pitchFamily="18" charset="0"/>
                                </a:rPr>
                              </m:ctrlPr>
                            </m:eqArr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=−3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+5</m:t>
                              </m:r>
                            </m:e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9=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+3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</m:eqArr>
                        </m:e>
                      </m: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FE9D7D3A-496F-19A2-A029-FAC2F83A41C6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955" t="-190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61792623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CFCC10-4A09-5BE2-FCB5-4A59382A42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iClicker Question (short-answer)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E8140AC-B3BA-91E6-0B0E-52BC313EB48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How can we tell that the system on the previous slide has no solution?</a:t>
            </a:r>
          </a:p>
        </p:txBody>
      </p:sp>
    </p:spTree>
    <p:extLst>
      <p:ext uri="{BB962C8B-B14F-4D97-AF65-F5344CB8AC3E}">
        <p14:creationId xmlns:p14="http://schemas.microsoft.com/office/powerpoint/2010/main" val="412024381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3C29A6-1C7A-F211-10BE-8341D465F8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FE9D7D3A-496F-19A2-A029-FAC2F83A41C6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Solve the following system of equations.</a:t>
                </a:r>
                <a:endParaRPr lang="en-US" baseline="-25000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{"/>
                          <m:endChr m:val=""/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en-US" i="1" smtClean="0">
                                  <a:latin typeface="Cambria Math" panose="02040503050406030204" pitchFamily="18" charset="0"/>
                                </a:rPr>
                              </m:ctrlPr>
                            </m:eqArr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=−3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+5</m:t>
                              </m:r>
                            </m:e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5=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+3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</m:eqArr>
                        </m:e>
                      </m: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FE9D7D3A-496F-19A2-A029-FAC2F83A41C6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955" t="-190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700762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UK Brand Color Set">
      <a:dk1>
        <a:srgbClr val="0033A0"/>
      </a:dk1>
      <a:lt1>
        <a:srgbClr val="FFFFFF"/>
      </a:lt1>
      <a:dk2>
        <a:srgbClr val="1B365D"/>
      </a:dk2>
      <a:lt2>
        <a:srgbClr val="DCDDDE"/>
      </a:lt2>
      <a:accent1>
        <a:srgbClr val="1E8AFF"/>
      </a:accent1>
      <a:accent2>
        <a:srgbClr val="FFA360"/>
      </a:accent2>
      <a:accent3>
        <a:srgbClr val="4CBCC0"/>
      </a:accent3>
      <a:accent4>
        <a:srgbClr val="FFC000"/>
      </a:accent4>
      <a:accent5>
        <a:srgbClr val="B1C9E8"/>
      </a:accent5>
      <a:accent6>
        <a:srgbClr val="D6D2C3"/>
      </a:accent6>
      <a:hlink>
        <a:srgbClr val="0C3AA7"/>
      </a:hlink>
      <a:folHlink>
        <a:srgbClr val="22477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UK classic power point template" id="{6881C06C-4D95-1D4A-A2F3-8166356390FD}" vid="{24135B83-751D-EC43-AADD-F84AB8CE5DF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UK classic powerpoint template 16x9 - Copy</Template>
  <TotalTime>917</TotalTime>
  <Words>334</Words>
  <Application>Microsoft Office PowerPoint</Application>
  <PresentationFormat>Widescreen</PresentationFormat>
  <Paragraphs>46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8" baseType="lpstr">
      <vt:lpstr>Arial</vt:lpstr>
      <vt:lpstr>Cambria Math</vt:lpstr>
      <vt:lpstr>Georgia</vt:lpstr>
      <vt:lpstr>Helvetica</vt:lpstr>
      <vt:lpstr>Wingdings</vt:lpstr>
      <vt:lpstr>Office Theme</vt:lpstr>
      <vt:lpstr>Systems of Equations – Special Cases</vt:lpstr>
      <vt:lpstr>Announcements</vt:lpstr>
      <vt:lpstr>Warm-up Questions</vt:lpstr>
      <vt:lpstr>iClicker: Announcement Question (short-answer, anon)</vt:lpstr>
      <vt:lpstr>iClicker: Warm-up Question (multiple-answer, anon)</vt:lpstr>
      <vt:lpstr>iClicker Warm-up Question (short-answer)</vt:lpstr>
      <vt:lpstr>Example</vt:lpstr>
      <vt:lpstr>iClicker Question (short-answer)</vt:lpstr>
      <vt:lpstr>Example</vt:lpstr>
      <vt:lpstr>iClicker Question (short-answer)</vt:lpstr>
      <vt:lpstr>Summary</vt:lpstr>
      <vt:lpstr>Work on the desmos worksheet. Submit the last slide to Canvas for a grade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Function Notation: Tables, Graphs, and Algebra Outside</dc:title>
  <dc:creator>Wawrzyniak, Chloe U.</dc:creator>
  <cp:lastModifiedBy>Wawrzyniak, Chloe U.</cp:lastModifiedBy>
  <cp:revision>1</cp:revision>
  <dcterms:created xsi:type="dcterms:W3CDTF">2022-11-29T14:34:55Z</dcterms:created>
  <dcterms:modified xsi:type="dcterms:W3CDTF">2023-06-08T11:46:54Z</dcterms:modified>
</cp:coreProperties>
</file>