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4" r:id="rId4"/>
    <p:sldId id="275" r:id="rId5"/>
    <p:sldId id="276" r:id="rId6"/>
    <p:sldId id="269" r:id="rId7"/>
    <p:sldId id="270" r:id="rId8"/>
    <p:sldId id="271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11AE83-1049-4DBF-B03F-96BFF42C5B4A}" v="247" dt="2023-06-20T16:57:52.5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48" y="1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CC11AE83-1049-4DBF-B03F-96BFF42C5B4A}"/>
    <pc:docChg chg="custSel addSld delSld modSld">
      <pc:chgData name="Wawrzyniak, Chloe U." userId="1e6df874-8090-4650-9eab-158c9e9dc5e9" providerId="ADAL" clId="{CC11AE83-1049-4DBF-B03F-96BFF42C5B4A}" dt="2023-06-20T17:02:47.320" v="421" actId="20577"/>
      <pc:docMkLst>
        <pc:docMk/>
      </pc:docMkLst>
      <pc:sldChg chg="modSp mod">
        <pc:chgData name="Wawrzyniak, Chloe U." userId="1e6df874-8090-4650-9eab-158c9e9dc5e9" providerId="ADAL" clId="{CC11AE83-1049-4DBF-B03F-96BFF42C5B4A}" dt="2023-06-20T17:02:47.320" v="421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CC11AE83-1049-4DBF-B03F-96BFF42C5B4A}" dt="2023-06-20T17:02:47.320" v="421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CC11AE83-1049-4DBF-B03F-96BFF42C5B4A}" dt="2023-06-19T21:53:38.152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CC11AE83-1049-4DBF-B03F-96BFF42C5B4A}" dt="2023-06-19T21:53:38.152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CC11AE83-1049-4DBF-B03F-96BFF42C5B4A}" dt="2023-06-19T21:54:13.656" v="1" actId="47"/>
        <pc:sldMkLst>
          <pc:docMk/>
          <pc:sldMk cId="291709748" sldId="263"/>
        </pc:sldMkLst>
      </pc:sldChg>
      <pc:sldChg chg="del">
        <pc:chgData name="Wawrzyniak, Chloe U." userId="1e6df874-8090-4650-9eab-158c9e9dc5e9" providerId="ADAL" clId="{CC11AE83-1049-4DBF-B03F-96BFF42C5B4A}" dt="2023-06-20T16:59:44.327" v="399" actId="47"/>
        <pc:sldMkLst>
          <pc:docMk/>
          <pc:sldMk cId="1004052916" sldId="272"/>
        </pc:sldMkLst>
      </pc:sldChg>
      <pc:sldChg chg="del">
        <pc:chgData name="Wawrzyniak, Chloe U." userId="1e6df874-8090-4650-9eab-158c9e9dc5e9" providerId="ADAL" clId="{CC11AE83-1049-4DBF-B03F-96BFF42C5B4A}" dt="2023-06-20T16:59:45.712" v="400" actId="47"/>
        <pc:sldMkLst>
          <pc:docMk/>
          <pc:sldMk cId="1960771490" sldId="273"/>
        </pc:sldMkLst>
      </pc:sldChg>
      <pc:sldChg chg="addSp delSp modSp new mod modClrScheme chgLayout">
        <pc:chgData name="Wawrzyniak, Chloe U." userId="1e6df874-8090-4650-9eab-158c9e9dc5e9" providerId="ADAL" clId="{CC11AE83-1049-4DBF-B03F-96BFF42C5B4A}" dt="2023-06-20T16:57:13.522" v="359" actId="20577"/>
        <pc:sldMkLst>
          <pc:docMk/>
          <pc:sldMk cId="3170173276" sldId="274"/>
        </pc:sldMkLst>
        <pc:spChg chg="mod ord">
          <ac:chgData name="Wawrzyniak, Chloe U." userId="1e6df874-8090-4650-9eab-158c9e9dc5e9" providerId="ADAL" clId="{CC11AE83-1049-4DBF-B03F-96BFF42C5B4A}" dt="2023-06-19T22:07:13.298" v="174" actId="700"/>
          <ac:spMkLst>
            <pc:docMk/>
            <pc:sldMk cId="3170173276" sldId="274"/>
            <ac:spMk id="2" creationId="{9BE5165F-E6D4-96B9-0485-1EBCA8D43383}"/>
          </ac:spMkLst>
        </pc:spChg>
        <pc:spChg chg="mod ord">
          <ac:chgData name="Wawrzyniak, Chloe U." userId="1e6df874-8090-4650-9eab-158c9e9dc5e9" providerId="ADAL" clId="{CC11AE83-1049-4DBF-B03F-96BFF42C5B4A}" dt="2023-06-20T16:57:13.522" v="359" actId="20577"/>
          <ac:spMkLst>
            <pc:docMk/>
            <pc:sldMk cId="3170173276" sldId="274"/>
            <ac:spMk id="3" creationId="{BBDB64DB-DE2A-E26C-66A3-00232DF43362}"/>
          </ac:spMkLst>
        </pc:spChg>
        <pc:spChg chg="add del mod ord">
          <ac:chgData name="Wawrzyniak, Chloe U." userId="1e6df874-8090-4650-9eab-158c9e9dc5e9" providerId="ADAL" clId="{CC11AE83-1049-4DBF-B03F-96BFF42C5B4A}" dt="2023-06-19T22:07:19.340" v="175"/>
          <ac:spMkLst>
            <pc:docMk/>
            <pc:sldMk cId="3170173276" sldId="274"/>
            <ac:spMk id="6" creationId="{8B43F20E-829C-7C39-5D86-A30E9695FCA1}"/>
          </ac:spMkLst>
        </pc:spChg>
        <pc:picChg chg="add del mod">
          <ac:chgData name="Wawrzyniak, Chloe U." userId="1e6df874-8090-4650-9eab-158c9e9dc5e9" providerId="ADAL" clId="{CC11AE83-1049-4DBF-B03F-96BFF42C5B4A}" dt="2023-06-19T22:07:04.996" v="173" actId="478"/>
          <ac:picMkLst>
            <pc:docMk/>
            <pc:sldMk cId="3170173276" sldId="274"/>
            <ac:picMk id="5" creationId="{91E087B0-F7B3-4BA5-DCCC-22F402E4E701}"/>
          </ac:picMkLst>
        </pc:picChg>
        <pc:picChg chg="add mod">
          <ac:chgData name="Wawrzyniak, Chloe U." userId="1e6df874-8090-4650-9eab-158c9e9dc5e9" providerId="ADAL" clId="{CC11AE83-1049-4DBF-B03F-96BFF42C5B4A}" dt="2023-06-19T22:07:21.517" v="177" actId="962"/>
          <ac:picMkLst>
            <pc:docMk/>
            <pc:sldMk cId="3170173276" sldId="274"/>
            <ac:picMk id="8" creationId="{DAC07591-795E-9296-3EFD-1797888BEC51}"/>
          </ac:picMkLst>
        </pc:picChg>
      </pc:sldChg>
      <pc:sldChg chg="modSp add mod">
        <pc:chgData name="Wawrzyniak, Chloe U." userId="1e6df874-8090-4650-9eab-158c9e9dc5e9" providerId="ADAL" clId="{CC11AE83-1049-4DBF-B03F-96BFF42C5B4A}" dt="2023-06-20T16:57:52.554" v="398" actId="20577"/>
        <pc:sldMkLst>
          <pc:docMk/>
          <pc:sldMk cId="4186300588" sldId="275"/>
        </pc:sldMkLst>
        <pc:spChg chg="mod">
          <ac:chgData name="Wawrzyniak, Chloe U." userId="1e6df874-8090-4650-9eab-158c9e9dc5e9" providerId="ADAL" clId="{CC11AE83-1049-4DBF-B03F-96BFF42C5B4A}" dt="2023-06-20T16:57:26.296" v="389" actId="20577"/>
          <ac:spMkLst>
            <pc:docMk/>
            <pc:sldMk cId="4186300588" sldId="275"/>
            <ac:spMk id="2" creationId="{9BE5165F-E6D4-96B9-0485-1EBCA8D43383}"/>
          </ac:spMkLst>
        </pc:spChg>
        <pc:spChg chg="mod">
          <ac:chgData name="Wawrzyniak, Chloe U." userId="1e6df874-8090-4650-9eab-158c9e9dc5e9" providerId="ADAL" clId="{CC11AE83-1049-4DBF-B03F-96BFF42C5B4A}" dt="2023-06-20T16:57:52.554" v="398" actId="20577"/>
          <ac:spMkLst>
            <pc:docMk/>
            <pc:sldMk cId="4186300588" sldId="275"/>
            <ac:spMk id="3" creationId="{BBDB64DB-DE2A-E26C-66A3-00232DF43362}"/>
          </ac:spMkLst>
        </pc:spChg>
      </pc:sldChg>
      <pc:sldChg chg="addSp delSp modSp add mod modClrScheme chgLayout">
        <pc:chgData name="Wawrzyniak, Chloe U." userId="1e6df874-8090-4650-9eab-158c9e9dc5e9" providerId="ADAL" clId="{CC11AE83-1049-4DBF-B03F-96BFF42C5B4A}" dt="2023-06-20T16:57:49.562" v="397" actId="700"/>
        <pc:sldMkLst>
          <pc:docMk/>
          <pc:sldMk cId="4294852318" sldId="276"/>
        </pc:sldMkLst>
        <pc:spChg chg="mod ord">
          <ac:chgData name="Wawrzyniak, Chloe U." userId="1e6df874-8090-4650-9eab-158c9e9dc5e9" providerId="ADAL" clId="{CC11AE83-1049-4DBF-B03F-96BFF42C5B4A}" dt="2023-06-20T16:57:49.562" v="397" actId="700"/>
          <ac:spMkLst>
            <pc:docMk/>
            <pc:sldMk cId="4294852318" sldId="276"/>
            <ac:spMk id="2" creationId="{9BE5165F-E6D4-96B9-0485-1EBCA8D43383}"/>
          </ac:spMkLst>
        </pc:spChg>
        <pc:spChg chg="mod ord">
          <ac:chgData name="Wawrzyniak, Chloe U." userId="1e6df874-8090-4650-9eab-158c9e9dc5e9" providerId="ADAL" clId="{CC11AE83-1049-4DBF-B03F-96BFF42C5B4A}" dt="2023-06-20T16:57:49.562" v="397" actId="700"/>
          <ac:spMkLst>
            <pc:docMk/>
            <pc:sldMk cId="4294852318" sldId="276"/>
            <ac:spMk id="3" creationId="{BBDB64DB-DE2A-E26C-66A3-00232DF43362}"/>
          </ac:spMkLst>
        </pc:spChg>
        <pc:spChg chg="add del mod">
          <ac:chgData name="Wawrzyniak, Chloe U." userId="1e6df874-8090-4650-9eab-158c9e9dc5e9" providerId="ADAL" clId="{CC11AE83-1049-4DBF-B03F-96BFF42C5B4A}" dt="2023-06-20T16:57:49.562" v="397" actId="700"/>
          <ac:spMkLst>
            <pc:docMk/>
            <pc:sldMk cId="4294852318" sldId="276"/>
            <ac:spMk id="5" creationId="{FCBD702D-E0B6-90ED-406A-2C5B6E2CA156}"/>
          </ac:spMkLst>
        </pc:spChg>
        <pc:picChg chg="del">
          <ac:chgData name="Wawrzyniak, Chloe U." userId="1e6df874-8090-4650-9eab-158c9e9dc5e9" providerId="ADAL" clId="{CC11AE83-1049-4DBF-B03F-96BFF42C5B4A}" dt="2023-06-20T16:57:39.821" v="391" actId="478"/>
          <ac:picMkLst>
            <pc:docMk/>
            <pc:sldMk cId="4294852318" sldId="276"/>
            <ac:picMk id="8" creationId="{DAC07591-795E-9296-3EFD-1797888BEC51}"/>
          </ac:picMkLst>
        </pc:picChg>
      </pc:sldChg>
    </pc:docChg>
  </pc:docChgLst>
  <pc:docChgLst>
    <pc:chgData name="Wawrzyniak, Chloe U." userId="1e6df874-8090-4650-9eab-158c9e9dc5e9" providerId="ADAL" clId="{B601465D-60B7-4748-B05B-EC17AAFFFB5F}"/>
    <pc:docChg chg="custSel addSld delSld modSld">
      <pc:chgData name="Wawrzyniak, Chloe U." userId="1e6df874-8090-4650-9eab-158c9e9dc5e9" providerId="ADAL" clId="{B601465D-60B7-4748-B05B-EC17AAFFFB5F}" dt="2023-03-31T11:32:43.554" v="997" actId="20577"/>
      <pc:docMkLst>
        <pc:docMk/>
      </pc:docMkLst>
      <pc:sldChg chg="modSp mod">
        <pc:chgData name="Wawrzyniak, Chloe U." userId="1e6df874-8090-4650-9eab-158c9e9dc5e9" providerId="ADAL" clId="{B601465D-60B7-4748-B05B-EC17AAFFFB5F}" dt="2022-12-19T14:54:34.451" v="19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B601465D-60B7-4748-B05B-EC17AAFFFB5F}" dt="2022-12-19T14:54:34.451" v="19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B601465D-60B7-4748-B05B-EC17AAFFFB5F}" dt="2023-03-31T11:30:52.116" v="84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B601465D-60B7-4748-B05B-EC17AAFFFB5F}" dt="2023-03-31T11:30:52.116" v="84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B601465D-60B7-4748-B05B-EC17AAFFFB5F}" dt="2023-03-31T11:32:43.554" v="997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B601465D-60B7-4748-B05B-EC17AAFFFB5F}" dt="2023-03-31T11:32:23.793" v="850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B601465D-60B7-4748-B05B-EC17AAFFFB5F}" dt="2023-03-31T11:32:43.554" v="997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B601465D-60B7-4748-B05B-EC17AAFFFB5F}" dt="2022-12-19T14:58:15.805" v="237" actId="20577"/>
        <pc:sldMkLst>
          <pc:docMk/>
          <pc:sldMk cId="3922265495" sldId="269"/>
        </pc:sldMkLst>
        <pc:spChg chg="mod">
          <ac:chgData name="Wawrzyniak, Chloe U." userId="1e6df874-8090-4650-9eab-158c9e9dc5e9" providerId="ADAL" clId="{B601465D-60B7-4748-B05B-EC17AAFFFB5F}" dt="2022-12-19T14:56:25.671" v="27" actId="20577"/>
          <ac:spMkLst>
            <pc:docMk/>
            <pc:sldMk cId="3922265495" sldId="269"/>
            <ac:spMk id="2" creationId="{16FA4E72-B16F-70C7-1161-387506990A68}"/>
          </ac:spMkLst>
        </pc:spChg>
        <pc:spChg chg="mod">
          <ac:chgData name="Wawrzyniak, Chloe U." userId="1e6df874-8090-4650-9eab-158c9e9dc5e9" providerId="ADAL" clId="{B601465D-60B7-4748-B05B-EC17AAFFFB5F}" dt="2022-12-19T14:58:15.805" v="237" actId="20577"/>
          <ac:spMkLst>
            <pc:docMk/>
            <pc:sldMk cId="3922265495" sldId="269"/>
            <ac:spMk id="3" creationId="{7B285AE0-7267-824B-D0A8-18951F1BE123}"/>
          </ac:spMkLst>
        </pc:spChg>
      </pc:sldChg>
      <pc:sldChg chg="modSp new mod">
        <pc:chgData name="Wawrzyniak, Chloe U." userId="1e6df874-8090-4650-9eab-158c9e9dc5e9" providerId="ADAL" clId="{B601465D-60B7-4748-B05B-EC17AAFFFB5F}" dt="2022-12-19T14:59:11.639" v="465" actId="20577"/>
        <pc:sldMkLst>
          <pc:docMk/>
          <pc:sldMk cId="3862933312" sldId="270"/>
        </pc:sldMkLst>
        <pc:spChg chg="mod">
          <ac:chgData name="Wawrzyniak, Chloe U." userId="1e6df874-8090-4650-9eab-158c9e9dc5e9" providerId="ADAL" clId="{B601465D-60B7-4748-B05B-EC17AAFFFB5F}" dt="2022-12-19T14:58:30.351" v="276" actId="20577"/>
          <ac:spMkLst>
            <pc:docMk/>
            <pc:sldMk cId="3862933312" sldId="270"/>
            <ac:spMk id="2" creationId="{E0E204D0-3700-5B8E-7525-47F5149997E6}"/>
          </ac:spMkLst>
        </pc:spChg>
        <pc:spChg chg="mod">
          <ac:chgData name="Wawrzyniak, Chloe U." userId="1e6df874-8090-4650-9eab-158c9e9dc5e9" providerId="ADAL" clId="{B601465D-60B7-4748-B05B-EC17AAFFFB5F}" dt="2022-12-19T14:59:11.639" v="465" actId="20577"/>
          <ac:spMkLst>
            <pc:docMk/>
            <pc:sldMk cId="3862933312" sldId="270"/>
            <ac:spMk id="3" creationId="{40854F6A-88D6-3BB3-C70F-1ADBFACFC317}"/>
          </ac:spMkLst>
        </pc:spChg>
      </pc:sldChg>
      <pc:sldChg chg="modSp add mod">
        <pc:chgData name="Wawrzyniak, Chloe U." userId="1e6df874-8090-4650-9eab-158c9e9dc5e9" providerId="ADAL" clId="{B601465D-60B7-4748-B05B-EC17AAFFFB5F}" dt="2022-12-19T14:59:29.943" v="541" actId="20577"/>
        <pc:sldMkLst>
          <pc:docMk/>
          <pc:sldMk cId="3592648159" sldId="271"/>
        </pc:sldMkLst>
        <pc:spChg chg="mod">
          <ac:chgData name="Wawrzyniak, Chloe U." userId="1e6df874-8090-4650-9eab-158c9e9dc5e9" providerId="ADAL" clId="{B601465D-60B7-4748-B05B-EC17AAFFFB5F}" dt="2022-12-19T14:59:29.943" v="541" actId="20577"/>
          <ac:spMkLst>
            <pc:docMk/>
            <pc:sldMk cId="3592648159" sldId="271"/>
            <ac:spMk id="3" creationId="{40854F6A-88D6-3BB3-C70F-1ADBFACFC317}"/>
          </ac:spMkLst>
        </pc:spChg>
      </pc:sldChg>
      <pc:sldChg chg="modSp new mod">
        <pc:chgData name="Wawrzyniak, Chloe U." userId="1e6df874-8090-4650-9eab-158c9e9dc5e9" providerId="ADAL" clId="{B601465D-60B7-4748-B05B-EC17AAFFFB5F}" dt="2022-12-19T15:01:12.085" v="668" actId="20577"/>
        <pc:sldMkLst>
          <pc:docMk/>
          <pc:sldMk cId="1004052916" sldId="272"/>
        </pc:sldMkLst>
        <pc:spChg chg="mod">
          <ac:chgData name="Wawrzyniak, Chloe U." userId="1e6df874-8090-4650-9eab-158c9e9dc5e9" providerId="ADAL" clId="{B601465D-60B7-4748-B05B-EC17AAFFFB5F}" dt="2022-12-19T15:00:28.992" v="564" actId="20577"/>
          <ac:spMkLst>
            <pc:docMk/>
            <pc:sldMk cId="1004052916" sldId="272"/>
            <ac:spMk id="2" creationId="{940F19C2-25C0-99C0-00FC-E9A209D7E606}"/>
          </ac:spMkLst>
        </pc:spChg>
        <pc:spChg chg="mod">
          <ac:chgData name="Wawrzyniak, Chloe U." userId="1e6df874-8090-4650-9eab-158c9e9dc5e9" providerId="ADAL" clId="{B601465D-60B7-4748-B05B-EC17AAFFFB5F}" dt="2022-12-19T15:01:12.085" v="668" actId="20577"/>
          <ac:spMkLst>
            <pc:docMk/>
            <pc:sldMk cId="1004052916" sldId="272"/>
            <ac:spMk id="3" creationId="{40085B18-099F-DCEC-0068-DDF5D2DDB0F0}"/>
          </ac:spMkLst>
        </pc:spChg>
      </pc:sldChg>
      <pc:sldChg chg="modSp new del mod">
        <pc:chgData name="Wawrzyniak, Chloe U." userId="1e6df874-8090-4650-9eab-158c9e9dc5e9" providerId="ADAL" clId="{B601465D-60B7-4748-B05B-EC17AAFFFB5F}" dt="2022-12-19T15:00:10.394" v="556" actId="47"/>
        <pc:sldMkLst>
          <pc:docMk/>
          <pc:sldMk cId="1582569124" sldId="272"/>
        </pc:sldMkLst>
        <pc:spChg chg="mod">
          <ac:chgData name="Wawrzyniak, Chloe U." userId="1e6df874-8090-4650-9eab-158c9e9dc5e9" providerId="ADAL" clId="{B601465D-60B7-4748-B05B-EC17AAFFFB5F}" dt="2022-12-19T15:00:02.142" v="553" actId="20577"/>
          <ac:spMkLst>
            <pc:docMk/>
            <pc:sldMk cId="1582569124" sldId="272"/>
            <ac:spMk id="2" creationId="{AFC3D59F-3270-83BA-D8D9-6545C286500C}"/>
          </ac:spMkLst>
        </pc:spChg>
        <pc:spChg chg="mod">
          <ac:chgData name="Wawrzyniak, Chloe U." userId="1e6df874-8090-4650-9eab-158c9e9dc5e9" providerId="ADAL" clId="{B601465D-60B7-4748-B05B-EC17AAFFFB5F}" dt="2022-12-19T15:00:05.386" v="555" actId="20577"/>
          <ac:spMkLst>
            <pc:docMk/>
            <pc:sldMk cId="1582569124" sldId="272"/>
            <ac:spMk id="3" creationId="{B69D8687-26F3-5B9C-A635-B2A1BC3ACEE1}"/>
          </ac:spMkLst>
        </pc:spChg>
      </pc:sldChg>
      <pc:sldChg chg="modSp new mod">
        <pc:chgData name="Wawrzyniak, Chloe U." userId="1e6df874-8090-4650-9eab-158c9e9dc5e9" providerId="ADAL" clId="{B601465D-60B7-4748-B05B-EC17AAFFFB5F}" dt="2022-12-19T15:01:54.240" v="760" actId="20577"/>
        <pc:sldMkLst>
          <pc:docMk/>
          <pc:sldMk cId="1960771490" sldId="273"/>
        </pc:sldMkLst>
        <pc:spChg chg="mod">
          <ac:chgData name="Wawrzyniak, Chloe U." userId="1e6df874-8090-4650-9eab-158c9e9dc5e9" providerId="ADAL" clId="{B601465D-60B7-4748-B05B-EC17AAFFFB5F}" dt="2022-12-19T15:01:32.173" v="701" actId="20577"/>
          <ac:spMkLst>
            <pc:docMk/>
            <pc:sldMk cId="1960771490" sldId="273"/>
            <ac:spMk id="2" creationId="{93D806EB-0ABF-EEAE-4999-41C322D3272B}"/>
          </ac:spMkLst>
        </pc:spChg>
        <pc:spChg chg="mod">
          <ac:chgData name="Wawrzyniak, Chloe U." userId="1e6df874-8090-4650-9eab-158c9e9dc5e9" providerId="ADAL" clId="{B601465D-60B7-4748-B05B-EC17AAFFFB5F}" dt="2022-12-19T15:01:54.240" v="760" actId="20577"/>
          <ac:spMkLst>
            <pc:docMk/>
            <pc:sldMk cId="1960771490" sldId="273"/>
            <ac:spMk id="3" creationId="{B30EE198-E799-ECBF-A9DE-4ABB50F5E078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6/20/2023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6/20/2023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/>
              <a:t>Logarithm Rules - Combining Logs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DB64DB-DE2A-E26C-66A3-00232DF4336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 What is the multiplicity of the root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shifted left by 2 and compressed vertically by 5. What is the formula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DB64DB-DE2A-E26C-66A3-00232DF433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673" t="-1991" r="-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 descr="A graph on a grid&#10;&#10;Description automatically generated with medium confidence">
            <a:extLst>
              <a:ext uri="{FF2B5EF4-FFF2-40B4-BE49-F238E27FC236}">
                <a16:creationId xmlns:a16="http://schemas.microsoft.com/office/drawing/2014/main" id="{DAC07591-795E-9296-3EFD-1797888BEC5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BE5165F-E6D4-96B9-0485-1EBCA8D43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</p:spTree>
    <p:extLst>
      <p:ext uri="{BB962C8B-B14F-4D97-AF65-F5344CB8AC3E}">
        <p14:creationId xmlns:p14="http://schemas.microsoft.com/office/powerpoint/2010/main" val="3170173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DB64DB-DE2A-E26C-66A3-00232DF4336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 What is the multiplicity of the root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DB64DB-DE2A-E26C-66A3-00232DF433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673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 descr="A graph on a grid&#10;&#10;Description automatically generated with medium confidence">
            <a:extLst>
              <a:ext uri="{FF2B5EF4-FFF2-40B4-BE49-F238E27FC236}">
                <a16:creationId xmlns:a16="http://schemas.microsoft.com/office/drawing/2014/main" id="{DAC07591-795E-9296-3EFD-1797888BEC5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BE5165F-E6D4-96B9-0485-1EBCA8D43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4186300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5165F-E6D4-96B9-0485-1EBCA8D43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DB64DB-DE2A-E26C-66A3-00232DF4336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shifted left by 2 and compressed vertically by 5. What is the formula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DB64DB-DE2A-E26C-66A3-00232DF433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4852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A4E72-B16F-70C7-1161-387506990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285AE0-7267-824B-D0A8-18951F1BE12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Combine the following into one logarithm: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285AE0-7267-824B-D0A8-18951F1B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2265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204D0-3700-5B8E-7525-47F514999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854F6A-88D6-3BB3-C70F-1ADBFACFC3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how did we know that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/>
                  <a:t> goes in the denominator, but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1/3</m:t>
                        </m:r>
                      </m:sup>
                    </m:sSup>
                  </m:oMath>
                </a14:m>
                <a:r>
                  <a:rPr lang="en-US" dirty="0"/>
                  <a:t> goes in the numerator, when we put everything into one logarithm?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854F6A-88D6-3BB3-C70F-1ADBFACFC3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10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2933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204D0-3700-5B8E-7525-47F514999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854F6A-88D6-3BB3-C70F-1ADBFACFC3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why did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not get an exponent when we combined everything?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854F6A-88D6-3BB3-C70F-1ADBFACFC3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2648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2043</TotalTime>
  <Words>296</Words>
  <Application>Microsoft Office PowerPoint</Application>
  <PresentationFormat>Widescreen</PresentationFormat>
  <Paragraphs>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Cambria Math</vt:lpstr>
      <vt:lpstr>Georgia</vt:lpstr>
      <vt:lpstr>Helvetica</vt:lpstr>
      <vt:lpstr>Wingdings</vt:lpstr>
      <vt:lpstr>Office Theme</vt:lpstr>
      <vt:lpstr>Logarithm Rules - Combining Logs</vt:lpstr>
      <vt:lpstr>Announcements</vt:lpstr>
      <vt:lpstr>Warm-up Questions</vt:lpstr>
      <vt:lpstr>iClicker: Warm-up Question (short-answer)</vt:lpstr>
      <vt:lpstr>iClicker: Warm-up Question (short-answer)</vt:lpstr>
      <vt:lpstr>Example</vt:lpstr>
      <vt:lpstr>iClicker Question (short-answer)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2023-06-20T17:02:56Z</dcterms:modified>
</cp:coreProperties>
</file>