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7" r:id="rId4"/>
    <p:sldId id="263" r:id="rId5"/>
    <p:sldId id="278" r:id="rId6"/>
    <p:sldId id="279" r:id="rId7"/>
    <p:sldId id="273" r:id="rId8"/>
    <p:sldId id="264" r:id="rId9"/>
    <p:sldId id="274" r:id="rId10"/>
    <p:sldId id="269" r:id="rId11"/>
    <p:sldId id="270" r:id="rId12"/>
    <p:sldId id="271" r:id="rId13"/>
    <p:sldId id="265" r:id="rId14"/>
    <p:sldId id="272" r:id="rId15"/>
    <p:sldId id="275" r:id="rId16"/>
    <p:sldId id="266" r:id="rId17"/>
    <p:sldId id="267" r:id="rId18"/>
    <p:sldId id="276" r:id="rId19"/>
    <p:sldId id="2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04D1E3-BBD9-44E0-B7CF-566A16119CA9}" v="161" dt="2023-06-05T21:24:40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8604D1E3-BBD9-44E0-B7CF-566A16119CA9}"/>
    <pc:docChg chg="custSel addSld modSld">
      <pc:chgData name="Wawrzyniak, Chloe U." userId="1e6df874-8090-4650-9eab-158c9e9dc5e9" providerId="ADAL" clId="{8604D1E3-BBD9-44E0-B7CF-566A16119CA9}" dt="2023-06-05T21:24:40.933" v="258" actId="20577"/>
      <pc:docMkLst>
        <pc:docMk/>
      </pc:docMkLst>
      <pc:sldChg chg="modSp mod">
        <pc:chgData name="Wawrzyniak, Chloe U." userId="1e6df874-8090-4650-9eab-158c9e9dc5e9" providerId="ADAL" clId="{8604D1E3-BBD9-44E0-B7CF-566A16119CA9}" dt="2023-06-05T21:18:33.705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8604D1E3-BBD9-44E0-B7CF-566A16119CA9}" dt="2023-06-05T21:18:33.705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8604D1E3-BBD9-44E0-B7CF-566A16119CA9}" dt="2023-06-05T21:22:41.270" v="215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8604D1E3-BBD9-44E0-B7CF-566A16119CA9}" dt="2023-06-05T21:22:37.089" v="21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8604D1E3-BBD9-44E0-B7CF-566A16119CA9}" dt="2023-06-05T21:22:41.270" v="215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">
        <pc:chgData name="Wawrzyniak, Chloe U." userId="1e6df874-8090-4650-9eab-158c9e9dc5e9" providerId="ADAL" clId="{8604D1E3-BBD9-44E0-B7CF-566A16119CA9}" dt="2023-06-05T21:24:40.933" v="258" actId="20577"/>
        <pc:sldMkLst>
          <pc:docMk/>
          <pc:sldMk cId="3364709512" sldId="265"/>
        </pc:sldMkLst>
        <pc:spChg chg="mod">
          <ac:chgData name="Wawrzyniak, Chloe U." userId="1e6df874-8090-4650-9eab-158c9e9dc5e9" providerId="ADAL" clId="{8604D1E3-BBD9-44E0-B7CF-566A16119CA9}" dt="2023-06-05T21:24:40.933" v="258" actId="20577"/>
          <ac:spMkLst>
            <pc:docMk/>
            <pc:sldMk cId="3364709512" sldId="265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8604D1E3-BBD9-44E0-B7CF-566A16119CA9}" dt="2023-06-05T21:22:29.204" v="203" actId="20577"/>
        <pc:sldMkLst>
          <pc:docMk/>
          <pc:sldMk cId="1723859802" sldId="277"/>
        </pc:sldMkLst>
        <pc:spChg chg="mod">
          <ac:chgData name="Wawrzyniak, Chloe U." userId="1e6df874-8090-4650-9eab-158c9e9dc5e9" providerId="ADAL" clId="{8604D1E3-BBD9-44E0-B7CF-566A16119CA9}" dt="2023-06-05T21:19:44.802" v="18" actId="20577"/>
          <ac:spMkLst>
            <pc:docMk/>
            <pc:sldMk cId="1723859802" sldId="277"/>
            <ac:spMk id="2" creationId="{76020549-6253-046D-4DDE-6D51F4C9B5E5}"/>
          </ac:spMkLst>
        </pc:spChg>
        <pc:spChg chg="mod">
          <ac:chgData name="Wawrzyniak, Chloe U." userId="1e6df874-8090-4650-9eab-158c9e9dc5e9" providerId="ADAL" clId="{8604D1E3-BBD9-44E0-B7CF-566A16119CA9}" dt="2023-06-05T21:22:29.204" v="203" actId="20577"/>
          <ac:spMkLst>
            <pc:docMk/>
            <pc:sldMk cId="1723859802" sldId="277"/>
            <ac:spMk id="3" creationId="{55063423-1E3B-76DF-2FC3-820BA5757BE4}"/>
          </ac:spMkLst>
        </pc:spChg>
      </pc:sldChg>
      <pc:sldChg chg="modSp add mod">
        <pc:chgData name="Wawrzyniak, Chloe U." userId="1e6df874-8090-4650-9eab-158c9e9dc5e9" providerId="ADAL" clId="{8604D1E3-BBD9-44E0-B7CF-566A16119CA9}" dt="2023-06-05T21:23:27.262" v="229" actId="20577"/>
        <pc:sldMkLst>
          <pc:docMk/>
          <pc:sldMk cId="863190818" sldId="278"/>
        </pc:sldMkLst>
        <pc:spChg chg="mod">
          <ac:chgData name="Wawrzyniak, Chloe U." userId="1e6df874-8090-4650-9eab-158c9e9dc5e9" providerId="ADAL" clId="{8604D1E3-BBD9-44E0-B7CF-566A16119CA9}" dt="2023-06-05T21:23:20.077" v="224" actId="20577"/>
          <ac:spMkLst>
            <pc:docMk/>
            <pc:sldMk cId="863190818" sldId="278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8604D1E3-BBD9-44E0-B7CF-566A16119CA9}" dt="2023-06-05T21:23:27.262" v="229" actId="20577"/>
          <ac:spMkLst>
            <pc:docMk/>
            <pc:sldMk cId="863190818" sldId="278"/>
            <ac:spMk id="6" creationId="{7B073BE9-7CB5-F8E0-3598-97226C66841F}"/>
          </ac:spMkLst>
        </pc:spChg>
      </pc:sldChg>
      <pc:sldChg chg="modSp add mod">
        <pc:chgData name="Wawrzyniak, Chloe U." userId="1e6df874-8090-4650-9eab-158c9e9dc5e9" providerId="ADAL" clId="{8604D1E3-BBD9-44E0-B7CF-566A16119CA9}" dt="2023-06-05T21:23:47.930" v="242" actId="20577"/>
        <pc:sldMkLst>
          <pc:docMk/>
          <pc:sldMk cId="3310757455" sldId="279"/>
        </pc:sldMkLst>
        <pc:spChg chg="mod">
          <ac:chgData name="Wawrzyniak, Chloe U." userId="1e6df874-8090-4650-9eab-158c9e9dc5e9" providerId="ADAL" clId="{8604D1E3-BBD9-44E0-B7CF-566A16119CA9}" dt="2023-06-05T21:23:40.571" v="236" actId="20577"/>
          <ac:spMkLst>
            <pc:docMk/>
            <pc:sldMk cId="3310757455" sldId="279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8604D1E3-BBD9-44E0-B7CF-566A16119CA9}" dt="2023-06-05T21:23:47.930" v="242" actId="20577"/>
          <ac:spMkLst>
            <pc:docMk/>
            <pc:sldMk cId="3310757455" sldId="279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1F35A73A-B3BE-4DA5-BED6-F686D5E57F63}"/>
    <pc:docChg chg="custSel modSld">
      <pc:chgData name="Wawrzyniak, Chloe U." userId="1e6df874-8090-4650-9eab-158c9e9dc5e9" providerId="ADAL" clId="{1F35A73A-B3BE-4DA5-BED6-F686D5E57F63}" dt="2023-01-17T21:17:10.415" v="235" actId="20577"/>
      <pc:docMkLst>
        <pc:docMk/>
      </pc:docMkLst>
      <pc:sldChg chg="modSp mod">
        <pc:chgData name="Wawrzyniak, Chloe U." userId="1e6df874-8090-4650-9eab-158c9e9dc5e9" providerId="ADAL" clId="{1F35A73A-B3BE-4DA5-BED6-F686D5E57F63}" dt="2023-01-17T20:58:02.551" v="76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1F35A73A-B3BE-4DA5-BED6-F686D5E57F63}" dt="2023-01-17T20:58:02.551" v="76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1F35A73A-B3BE-4DA5-BED6-F686D5E57F63}" dt="2023-01-17T21:17:10.415" v="235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1F35A73A-B3BE-4DA5-BED6-F686D5E57F63}" dt="2023-01-17T21:17:10.415" v="235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1F35A73A-B3BE-4DA5-BED6-F686D5E57F63}" dt="2023-01-17T20:59:29.447" v="217" actId="20577"/>
          <ac:spMkLst>
            <pc:docMk/>
            <pc:sldMk cId="291709748" sldId="263"/>
            <ac:spMk id="6" creationId="{7B073BE9-7CB5-F8E0-3598-97226C66841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Function Notation: Tables, Graphs, and Algebra Outside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(5)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154CE5-E715-32EE-83DF-914B96641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431" y="1362653"/>
            <a:ext cx="4465826" cy="44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920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154CE5-E715-32EE-83DF-914B96641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431" y="1362653"/>
            <a:ext cx="4465826" cy="44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930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1FB7023-9FB5-6AC8-D1FF-01322BDB7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640" y="1324752"/>
            <a:ext cx="4325420" cy="432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661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DA5073-8E87-2D94-D5D3-970438039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the answer was just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,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, since there are points at both of those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-values?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DA5073-8E87-2D94-D5D3-970438039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4709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14C0C68-FF31-5CEF-B2E2-DD67D1EDC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440" y="1362653"/>
            <a:ext cx="4196138" cy="419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094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BE6E8-22EC-F01B-0AA3-06F1FD483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726A29-07AD-3D8B-74EB-17C7E8CCA9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/>
                  <a:t>.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726A29-07AD-3D8B-74EB-17C7E8CCA9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110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Question 1: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Question 2: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5073-8E87-2D94-D5D3-9704380392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List one thing that is </a:t>
            </a:r>
            <a:r>
              <a:rPr lang="en-US" b="1" dirty="0"/>
              <a:t>the same </a:t>
            </a:r>
            <a:r>
              <a:rPr lang="en-US" dirty="0"/>
              <a:t>in the two questions to the left.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518988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Question 1: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Question 2: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5073-8E87-2D94-D5D3-9704380392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List one thing that is </a:t>
            </a:r>
            <a:r>
              <a:rPr lang="en-US" b="1" dirty="0"/>
              <a:t>different</a:t>
            </a:r>
            <a:r>
              <a:rPr lang="en-US" dirty="0"/>
              <a:t> in the two questions to the left.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791002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9B607A5-23C3-492F-2F88-B507A26541B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Question 1: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9B607A5-23C3-492F-2F88-B507A26541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2E8B1-7291-2210-74B0-0034FF34F31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Question 2: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2E8B1-7291-2210-74B0-0034FF34F3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A474AF7-8572-503E-F4D3-AF6FAE9C321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Example: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A474AF7-8572-503E-F4D3-AF6FAE9C32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348" t="-1530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025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20549-6253-046D-4DDE-6D51F4C9B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063423-1E3B-76DF-2FC3-820BA5757B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What day of the week is the next homework assignment due?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below.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+5          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	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063423-1E3B-76DF-2FC3-820BA5757B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3859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What day is the next homework assignment due?</a:t>
            </a:r>
          </a:p>
          <a:p>
            <a:pPr marL="457200" indent="-457200">
              <a:buAutoNum type="alphaUcPeriod"/>
            </a:pPr>
            <a:r>
              <a:rPr lang="en-US" dirty="0"/>
              <a:t>Today (Wednesday)</a:t>
            </a:r>
          </a:p>
          <a:p>
            <a:pPr marL="457200" indent="-457200">
              <a:buAutoNum type="alphaUcPeriod"/>
            </a:pPr>
            <a:r>
              <a:rPr lang="en-US" dirty="0"/>
              <a:t>Tomorrow (Thursday)</a:t>
            </a:r>
          </a:p>
          <a:p>
            <a:pPr marL="457200" indent="-457200">
              <a:buAutoNum type="alphaUcPeriod"/>
            </a:pPr>
            <a:r>
              <a:rPr lang="en-US" dirty="0"/>
              <a:t>Friday</a:t>
            </a:r>
          </a:p>
          <a:p>
            <a:pPr marL="457200" indent="-457200">
              <a:buAutoNum type="alphaUcPeriod"/>
            </a:pPr>
            <a:r>
              <a:rPr lang="en-US" dirty="0"/>
              <a:t>Next Monday</a:t>
            </a:r>
          </a:p>
          <a:p>
            <a:pPr marL="457200" indent="-457200">
              <a:buAutoNum type="alphaUcPeriod"/>
            </a:pPr>
            <a:r>
              <a:rPr lang="en-US" dirty="0"/>
              <a:t>Next Tuesday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319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below.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+5          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	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075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503887059"/>
                  </p:ext>
                </p:extLst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503887059"/>
                  </p:ext>
                </p:extLst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639" r="-100238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639" r="-47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01639" r="-100238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01639" r="-47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201639" r="-100238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201639" r="-47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301639" r="-100238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301639" r="-47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401639" r="-10023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401639" r="-47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E5087EC5-9D75-6DF5-7D58-F4529A760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891153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5073-8E87-2D94-D5D3-970438039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previous example, how did we know which row in the table to look at?</a:t>
            </a:r>
          </a:p>
        </p:txBody>
      </p:sp>
    </p:spTree>
    <p:extLst>
      <p:ext uri="{BB962C8B-B14F-4D97-AF65-F5344CB8AC3E}">
        <p14:creationId xmlns:p14="http://schemas.microsoft.com/office/powerpoint/2010/main" val="4098813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639" r="-100238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639" r="-47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01639" r="-100238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01639" r="-47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201639" r="-100238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201639" r="-47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301639" r="-100238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301639" r="-47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401639" r="-10023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401639" r="-47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E5087EC5-9D75-6DF5-7D58-F4529A760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input)</a:t>
            </a:r>
          </a:p>
        </p:txBody>
      </p:sp>
    </p:spTree>
    <p:extLst>
      <p:ext uri="{BB962C8B-B14F-4D97-AF65-F5344CB8AC3E}">
        <p14:creationId xmlns:p14="http://schemas.microsoft.com/office/powerpoint/2010/main" val="3892094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911</TotalTime>
  <Words>589</Words>
  <Application>Microsoft Office PowerPoint</Application>
  <PresentationFormat>Widescreen</PresentationFormat>
  <Paragraphs>100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Cambria Math</vt:lpstr>
      <vt:lpstr>Georgia</vt:lpstr>
      <vt:lpstr>Helvetica</vt:lpstr>
      <vt:lpstr>Wingdings</vt:lpstr>
      <vt:lpstr>Office Theme</vt:lpstr>
      <vt:lpstr>Function Notation: Tables, Graphs, and Algebra Outside</vt:lpstr>
      <vt:lpstr>Announcements</vt:lpstr>
      <vt:lpstr>Warm-up Questions</vt:lpstr>
      <vt:lpstr>iClicker: Warm-up Question (multiple-choice)</vt:lpstr>
      <vt:lpstr>iClicker: Warm-up Question (numeric)</vt:lpstr>
      <vt:lpstr>iClicker: Warm-up Question (numeric)</vt:lpstr>
      <vt:lpstr>Example</vt:lpstr>
      <vt:lpstr>iClicker Question (short-answer)</vt:lpstr>
      <vt:lpstr>iClicker Question (numeric input)</vt:lpstr>
      <vt:lpstr>Example</vt:lpstr>
      <vt:lpstr>iClicker Question (Numeric)</vt:lpstr>
      <vt:lpstr>Example</vt:lpstr>
      <vt:lpstr>iClicker Question (short-answer)</vt:lpstr>
      <vt:lpstr>iClicker Question (numeric)</vt:lpstr>
      <vt:lpstr>Example</vt:lpstr>
      <vt:lpstr>iClicker Question (short-answer)</vt:lpstr>
      <vt:lpstr>iClicker Question (short-answer)</vt:lpstr>
      <vt:lpstr>Example: Suppose f(x)=x^2+5x-1.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2023-06-05T21:24:49Z</dcterms:modified>
</cp:coreProperties>
</file>