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98" r:id="rId4"/>
    <p:sldId id="299" r:id="rId5"/>
    <p:sldId id="300" r:id="rId6"/>
    <p:sldId id="301" r:id="rId7"/>
    <p:sldId id="269" r:id="rId8"/>
    <p:sldId id="270" r:id="rId9"/>
    <p:sldId id="289" r:id="rId10"/>
    <p:sldId id="271" r:id="rId11"/>
    <p:sldId id="272" r:id="rId12"/>
    <p:sldId id="290" r:id="rId13"/>
    <p:sldId id="275" r:id="rId14"/>
    <p:sldId id="291" r:id="rId15"/>
    <p:sldId id="292" r:id="rId16"/>
    <p:sldId id="293" r:id="rId17"/>
    <p:sldId id="294" r:id="rId18"/>
    <p:sldId id="278" r:id="rId19"/>
    <p:sldId id="280" r:id="rId20"/>
    <p:sldId id="281" r:id="rId21"/>
    <p:sldId id="295" r:id="rId22"/>
    <p:sldId id="279" r:id="rId23"/>
    <p:sldId id="282" r:id="rId24"/>
    <p:sldId id="283" r:id="rId25"/>
    <p:sldId id="284" r:id="rId26"/>
    <p:sldId id="285" r:id="rId27"/>
    <p:sldId id="296" r:id="rId28"/>
    <p:sldId id="297" r:id="rId29"/>
    <p:sldId id="287" r:id="rId30"/>
    <p:sldId id="288" r:id="rId31"/>
    <p:sldId id="26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4ECB75-F1C8-43A0-938B-DE4B7E6F7DEB}">
          <p14:sldIdLst>
            <p14:sldId id="258"/>
            <p14:sldId id="260"/>
            <p14:sldId id="298"/>
            <p14:sldId id="299"/>
            <p14:sldId id="300"/>
            <p14:sldId id="301"/>
          </p14:sldIdLst>
        </p14:section>
        <p14:section name="Example 1" id="{C28ADC92-041D-485F-A797-8871F640409D}">
          <p14:sldIdLst>
            <p14:sldId id="269"/>
            <p14:sldId id="270"/>
            <p14:sldId id="289"/>
            <p14:sldId id="271"/>
          </p14:sldIdLst>
        </p14:section>
        <p14:section name="Example 2" id="{73D3CC49-792E-412E-A1EA-D3D47BDC2572}">
          <p14:sldIdLst>
            <p14:sldId id="272"/>
            <p14:sldId id="290"/>
            <p14:sldId id="275"/>
            <p14:sldId id="291"/>
            <p14:sldId id="292"/>
            <p14:sldId id="293"/>
            <p14:sldId id="294"/>
          </p14:sldIdLst>
        </p14:section>
        <p14:section name="Example 3" id="{D57103D5-21BE-4BA9-A5A3-BD3EB869B052}">
          <p14:sldIdLst>
            <p14:sldId id="278"/>
            <p14:sldId id="280"/>
            <p14:sldId id="281"/>
            <p14:sldId id="295"/>
            <p14:sldId id="279"/>
          </p14:sldIdLst>
        </p14:section>
        <p14:section name="Example 4" id="{A9E4F0F0-E97E-4267-B6C3-7C6C50A7587F}">
          <p14:sldIdLst>
            <p14:sldId id="282"/>
            <p14:sldId id="283"/>
            <p14:sldId id="284"/>
            <p14:sldId id="285"/>
            <p14:sldId id="296"/>
            <p14:sldId id="297"/>
            <p14:sldId id="287"/>
            <p14:sldId id="288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AE3A85-ABC2-4241-8ECB-CD37EF53BD6C}" v="213" dt="2023-06-19T18:57:55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D4C1D228-0F57-431A-BAF2-D79B54DDF961}"/>
    <pc:docChg chg="custSel modSld">
      <pc:chgData name="Wawrzyniak, Chloe U." userId="1e6df874-8090-4650-9eab-158c9e9dc5e9" providerId="ADAL" clId="{D4C1D228-0F57-431A-BAF2-D79B54DDF961}" dt="2023-02-06T12:36:17.488" v="513" actId="20577"/>
      <pc:docMkLst>
        <pc:docMk/>
      </pc:docMkLst>
      <pc:sldChg chg="modSp mod">
        <pc:chgData name="Wawrzyniak, Chloe U." userId="1e6df874-8090-4650-9eab-158c9e9dc5e9" providerId="ADAL" clId="{D4C1D228-0F57-431A-BAF2-D79B54DDF961}" dt="2023-02-06T12:34:57.681" v="7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D4C1D228-0F57-431A-BAF2-D79B54DDF961}" dt="2023-02-06T12:34:57.681" v="7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D4C1D228-0F57-431A-BAF2-D79B54DDF961}" dt="2023-02-06T12:36:17.488" v="513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D4C1D228-0F57-431A-BAF2-D79B54DDF961}" dt="2023-02-06T12:35:04.534" v="88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D4C1D228-0F57-431A-BAF2-D79B54DDF961}" dt="2023-02-06T12:36:17.488" v="513" actId="20577"/>
          <ac:spMkLst>
            <pc:docMk/>
            <pc:sldMk cId="291709748" sldId="263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921EEC4E-CE4D-4361-AEB4-AD6002535D5E}"/>
    <pc:docChg chg="undo custSel addSld modSld">
      <pc:chgData name="Wawrzyniak, Chloe U." userId="1e6df874-8090-4650-9eab-158c9e9dc5e9" providerId="ADAL" clId="{921EEC4E-CE4D-4361-AEB4-AD6002535D5E}" dt="2022-12-03T17:03:22.872" v="2652" actId="20577"/>
      <pc:docMkLst>
        <pc:docMk/>
      </pc:docMkLst>
      <pc:sldChg chg="modSp mod">
        <pc:chgData name="Wawrzyniak, Chloe U." userId="1e6df874-8090-4650-9eab-158c9e9dc5e9" providerId="ADAL" clId="{921EEC4E-CE4D-4361-AEB4-AD6002535D5E}" dt="2022-12-03T15:49:22.478" v="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21EEC4E-CE4D-4361-AEB4-AD6002535D5E}" dt="2022-12-03T15:49:22.478" v="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5:52:34.196" v="212" actId="20577"/>
        <pc:sldMkLst>
          <pc:docMk/>
          <pc:sldMk cId="2172509275" sldId="269"/>
        </pc:sldMkLst>
        <pc:spChg chg="mod">
          <ac:chgData name="Wawrzyniak, Chloe U." userId="1e6df874-8090-4650-9eab-158c9e9dc5e9" providerId="ADAL" clId="{921EEC4E-CE4D-4361-AEB4-AD6002535D5E}" dt="2022-12-03T15:51:56.528" v="62" actId="20577"/>
          <ac:spMkLst>
            <pc:docMk/>
            <pc:sldMk cId="2172509275" sldId="269"/>
            <ac:spMk id="2" creationId="{4D215200-AF9E-71D9-8652-7C222DA0389B}"/>
          </ac:spMkLst>
        </pc:spChg>
        <pc:spChg chg="mod">
          <ac:chgData name="Wawrzyniak, Chloe U." userId="1e6df874-8090-4650-9eab-158c9e9dc5e9" providerId="ADAL" clId="{921EEC4E-CE4D-4361-AEB4-AD6002535D5E}" dt="2022-12-03T15:52:34.196" v="212" actId="20577"/>
          <ac:spMkLst>
            <pc:docMk/>
            <pc:sldMk cId="2172509275" sldId="269"/>
            <ac:spMk id="3" creationId="{CD805AC0-EA44-BCA6-9424-BD4E9CC21A7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5:53:06.431" v="292" actId="20577"/>
        <pc:sldMkLst>
          <pc:docMk/>
          <pc:sldMk cId="813359691" sldId="270"/>
        </pc:sldMkLst>
        <pc:spChg chg="mod">
          <ac:chgData name="Wawrzyniak, Chloe U." userId="1e6df874-8090-4650-9eab-158c9e9dc5e9" providerId="ADAL" clId="{921EEC4E-CE4D-4361-AEB4-AD6002535D5E}" dt="2022-12-03T15:53:06.431" v="292" actId="20577"/>
          <ac:spMkLst>
            <pc:docMk/>
            <pc:sldMk cId="813359691" sldId="270"/>
            <ac:spMk id="3" creationId="{CD805AC0-EA44-BCA6-9424-BD4E9CC21A73}"/>
          </ac:spMkLst>
        </pc:spChg>
      </pc:sldChg>
      <pc:sldChg chg="addSp delSp modSp add mod modClrScheme chgLayout">
        <pc:chgData name="Wawrzyniak, Chloe U." userId="1e6df874-8090-4650-9eab-158c9e9dc5e9" providerId="ADAL" clId="{921EEC4E-CE4D-4361-AEB4-AD6002535D5E}" dt="2022-12-03T15:55:19.425" v="427" actId="700"/>
        <pc:sldMkLst>
          <pc:docMk/>
          <pc:sldMk cId="2712407228" sldId="271"/>
        </pc:sldMkLst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2" creationId="{4D215200-AF9E-71D9-8652-7C222DA0389B}"/>
          </ac:spMkLst>
        </pc:spChg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3" creationId="{CD805AC0-EA44-BCA6-9424-BD4E9CC21A73}"/>
          </ac:spMkLst>
        </pc:spChg>
        <pc:spChg chg="add del mod ord">
          <ac:chgData name="Wawrzyniak, Chloe U." userId="1e6df874-8090-4650-9eab-158c9e9dc5e9" providerId="ADAL" clId="{921EEC4E-CE4D-4361-AEB4-AD6002535D5E}" dt="2022-12-03T15:55:01.560" v="425"/>
          <ac:spMkLst>
            <pc:docMk/>
            <pc:sldMk cId="2712407228" sldId="271"/>
            <ac:spMk id="4" creationId="{2E40EECE-02E1-2FDF-D4F9-6AE73CC2E8B0}"/>
          </ac:spMkLst>
        </pc:spChg>
        <pc:picChg chg="add mod ord">
          <ac:chgData name="Wawrzyniak, Chloe U." userId="1e6df874-8090-4650-9eab-158c9e9dc5e9" providerId="ADAL" clId="{921EEC4E-CE4D-4361-AEB4-AD6002535D5E}" dt="2022-12-03T15:55:19.425" v="427" actId="700"/>
          <ac:picMkLst>
            <pc:docMk/>
            <pc:sldMk cId="2712407228" sldId="271"/>
            <ac:picMk id="1026" creationId="{B54BF7F6-5E8B-E162-EF36-A40515B2C194}"/>
          </ac:picMkLst>
        </pc:picChg>
      </pc:sldChg>
      <pc:sldChg chg="addSp delSp modSp new mod">
        <pc:chgData name="Wawrzyniak, Chloe U." userId="1e6df874-8090-4650-9eab-158c9e9dc5e9" providerId="ADAL" clId="{921EEC4E-CE4D-4361-AEB4-AD6002535D5E}" dt="2022-12-03T16:13:39.572" v="658" actId="20577"/>
        <pc:sldMkLst>
          <pc:docMk/>
          <pc:sldMk cId="1383248313" sldId="272"/>
        </pc:sldMkLst>
        <pc:spChg chg="mod">
          <ac:chgData name="Wawrzyniak, Chloe U." userId="1e6df874-8090-4650-9eab-158c9e9dc5e9" providerId="ADAL" clId="{921EEC4E-CE4D-4361-AEB4-AD6002535D5E}" dt="2022-12-03T16:13:39.572" v="658" actId="20577"/>
          <ac:spMkLst>
            <pc:docMk/>
            <pc:sldMk cId="1383248313" sldId="272"/>
            <ac:spMk id="2" creationId="{E16CA6D2-C9ED-CBD7-B1FA-0B6FAD7CE123}"/>
          </ac:spMkLst>
        </pc:spChg>
        <pc:spChg chg="del">
          <ac:chgData name="Wawrzyniak, Chloe U." userId="1e6df874-8090-4650-9eab-158c9e9dc5e9" providerId="ADAL" clId="{921EEC4E-CE4D-4361-AEB4-AD6002535D5E}" dt="2022-12-03T15:56:51.403" v="429"/>
          <ac:spMkLst>
            <pc:docMk/>
            <pc:sldMk cId="1383248313" sldId="272"/>
            <ac:spMk id="3" creationId="{7AE68639-16AB-4F4F-21AB-9361440795F3}"/>
          </ac:spMkLst>
        </pc:spChg>
        <pc:spChg chg="mod">
          <ac:chgData name="Wawrzyniak, Chloe U." userId="1e6df874-8090-4650-9eab-158c9e9dc5e9" providerId="ADAL" clId="{921EEC4E-CE4D-4361-AEB4-AD6002535D5E}" dt="2022-12-03T15:56:59.619" v="466" actId="20577"/>
          <ac:spMkLst>
            <pc:docMk/>
            <pc:sldMk cId="1383248313" sldId="272"/>
            <ac:spMk id="4" creationId="{0445E9C5-639A-8EA0-4D02-C2E82966FB8F}"/>
          </ac:spMkLst>
        </pc:spChg>
        <pc:picChg chg="add mod">
          <ac:chgData name="Wawrzyniak, Chloe U." userId="1e6df874-8090-4650-9eab-158c9e9dc5e9" providerId="ADAL" clId="{921EEC4E-CE4D-4361-AEB4-AD6002535D5E}" dt="2022-12-03T15:56:51.403" v="429"/>
          <ac:picMkLst>
            <pc:docMk/>
            <pc:sldMk cId="1383248313" sldId="272"/>
            <ac:picMk id="2050" creationId="{ABD2371A-247C-4CF1-FB7D-F60A84F36B56}"/>
          </ac:picMkLst>
        </pc:picChg>
      </pc:sldChg>
      <pc:sldChg chg="modSp add mod">
        <pc:chgData name="Wawrzyniak, Chloe U." userId="1e6df874-8090-4650-9eab-158c9e9dc5e9" providerId="ADAL" clId="{921EEC4E-CE4D-4361-AEB4-AD6002535D5E}" dt="2022-12-03T16:15:27.894" v="721" actId="20577"/>
        <pc:sldMkLst>
          <pc:docMk/>
          <pc:sldMk cId="1137884217" sldId="273"/>
        </pc:sldMkLst>
        <pc:spChg chg="mod">
          <ac:chgData name="Wawrzyniak, Chloe U." userId="1e6df874-8090-4650-9eab-158c9e9dc5e9" providerId="ADAL" clId="{921EEC4E-CE4D-4361-AEB4-AD6002535D5E}" dt="2022-12-03T16:15:27.894" v="721" actId="20577"/>
          <ac:spMkLst>
            <pc:docMk/>
            <pc:sldMk cId="1137884217" sldId="273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4:25.230" v="1112" actId="20577"/>
        <pc:sldMkLst>
          <pc:docMk/>
          <pc:sldMk cId="2804990366" sldId="274"/>
        </pc:sldMkLst>
        <pc:spChg chg="mod">
          <ac:chgData name="Wawrzyniak, Chloe U." userId="1e6df874-8090-4650-9eab-158c9e9dc5e9" providerId="ADAL" clId="{921EEC4E-CE4D-4361-AEB4-AD6002535D5E}" dt="2022-12-03T16:24:25.230" v="1112" actId="20577"/>
          <ac:spMkLst>
            <pc:docMk/>
            <pc:sldMk cId="2804990366" sldId="274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16:28.482" v="909" actId="20577"/>
        <pc:sldMkLst>
          <pc:docMk/>
          <pc:sldMk cId="2895576288" sldId="275"/>
        </pc:sldMkLst>
        <pc:spChg chg="mod">
          <ac:chgData name="Wawrzyniak, Chloe U." userId="1e6df874-8090-4650-9eab-158c9e9dc5e9" providerId="ADAL" clId="{921EEC4E-CE4D-4361-AEB4-AD6002535D5E}" dt="2022-12-03T16:16:28.482" v="909" actId="20577"/>
          <ac:spMkLst>
            <pc:docMk/>
            <pc:sldMk cId="2895576288" sldId="275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11.705" v="1194" actId="20577"/>
        <pc:sldMkLst>
          <pc:docMk/>
          <pc:sldMk cId="2346091678" sldId="276"/>
        </pc:sldMkLst>
        <pc:spChg chg="mod">
          <ac:chgData name="Wawrzyniak, Chloe U." userId="1e6df874-8090-4650-9eab-158c9e9dc5e9" providerId="ADAL" clId="{921EEC4E-CE4D-4361-AEB4-AD6002535D5E}" dt="2022-12-03T16:25:11.705" v="1194" actId="20577"/>
          <ac:spMkLst>
            <pc:docMk/>
            <pc:sldMk cId="2346091678" sldId="276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4:45.986" v="1135" actId="20577"/>
          <ac:spMkLst>
            <pc:docMk/>
            <pc:sldMk cId="2346091678" sldId="276"/>
            <ac:spMk id="4" creationId="{0445E9C5-639A-8EA0-4D02-C2E82966FB8F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48.675" v="1248" actId="20577"/>
        <pc:sldMkLst>
          <pc:docMk/>
          <pc:sldMk cId="2164335300" sldId="277"/>
        </pc:sldMkLst>
        <pc:spChg chg="mod">
          <ac:chgData name="Wawrzyniak, Chloe U." userId="1e6df874-8090-4650-9eab-158c9e9dc5e9" providerId="ADAL" clId="{921EEC4E-CE4D-4361-AEB4-AD6002535D5E}" dt="2022-12-03T16:25:48.675" v="1248" actId="20577"/>
          <ac:spMkLst>
            <pc:docMk/>
            <pc:sldMk cId="2164335300" sldId="277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5:26.332" v="1202" actId="20577"/>
          <ac:spMkLst>
            <pc:docMk/>
            <pc:sldMk cId="2164335300" sldId="277"/>
            <ac:spMk id="4" creationId="{0445E9C5-639A-8EA0-4D02-C2E82966FB8F}"/>
          </ac:spMkLst>
        </pc:spChg>
      </pc:sldChg>
      <pc:sldChg chg="addSp delSp modSp new mod modClrScheme chgLayout">
        <pc:chgData name="Wawrzyniak, Chloe U." userId="1e6df874-8090-4650-9eab-158c9e9dc5e9" providerId="ADAL" clId="{921EEC4E-CE4D-4361-AEB4-AD6002535D5E}" dt="2022-12-03T16:47:39.336" v="1564" actId="20577"/>
        <pc:sldMkLst>
          <pc:docMk/>
          <pc:sldMk cId="3909086317" sldId="278"/>
        </pc:sldMkLst>
        <pc:spChg chg="del 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2" creationId="{2A5E1221-7666-C338-463C-E0399372A0F2}"/>
          </ac:spMkLst>
        </pc:spChg>
        <pc:spChg chg="del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3" creationId="{D677A37E-6DE8-6B69-82D2-6576266AFC27}"/>
          </ac:spMkLst>
        </pc:spChg>
        <pc:spChg chg="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4" creationId="{7D78A1FA-35C3-A60B-D978-67D05608CB69}"/>
          </ac:spMkLst>
        </pc:spChg>
        <pc:spChg chg="add mod ord">
          <ac:chgData name="Wawrzyniak, Chloe U." userId="1e6df874-8090-4650-9eab-158c9e9dc5e9" providerId="ADAL" clId="{921EEC4E-CE4D-4361-AEB4-AD6002535D5E}" dt="2022-12-03T16:47:39.336" v="1564" actId="20577"/>
          <ac:spMkLst>
            <pc:docMk/>
            <pc:sldMk cId="3909086317" sldId="278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47:01.229" v="1460" actId="20577"/>
        <pc:sldMkLst>
          <pc:docMk/>
          <pc:sldMk cId="1584023333" sldId="279"/>
        </pc:sldMkLst>
        <pc:spChg chg="mod">
          <ac:chgData name="Wawrzyniak, Chloe U." userId="1e6df874-8090-4650-9eab-158c9e9dc5e9" providerId="ADAL" clId="{921EEC4E-CE4D-4361-AEB4-AD6002535D5E}" dt="2022-12-03T16:47:01.229" v="1460" actId="20577"/>
          <ac:spMkLst>
            <pc:docMk/>
            <pc:sldMk cId="1584023333" sldId="279"/>
            <ac:spMk id="2" creationId="{02AC8708-FD58-A61E-27CE-E3C7F5DE948C}"/>
          </ac:spMkLst>
        </pc:spChg>
        <pc:spChg chg="mod">
          <ac:chgData name="Wawrzyniak, Chloe U." userId="1e6df874-8090-4650-9eab-158c9e9dc5e9" providerId="ADAL" clId="{921EEC4E-CE4D-4361-AEB4-AD6002535D5E}" dt="2022-12-03T16:45:21.967" v="1453" actId="20577"/>
          <ac:spMkLst>
            <pc:docMk/>
            <pc:sldMk cId="1584023333" sldId="279"/>
            <ac:spMk id="3" creationId="{45C4644E-B016-9461-E1A6-7021826F0D2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48:15.565" v="1716" actId="20577"/>
        <pc:sldMkLst>
          <pc:docMk/>
          <pc:sldMk cId="169213345" sldId="280"/>
        </pc:sldMkLst>
        <pc:spChg chg="mod">
          <ac:chgData name="Wawrzyniak, Chloe U." userId="1e6df874-8090-4650-9eab-158c9e9dc5e9" providerId="ADAL" clId="{921EEC4E-CE4D-4361-AEB4-AD6002535D5E}" dt="2022-12-03T16:48:15.565" v="1716" actId="20577"/>
          <ac:spMkLst>
            <pc:docMk/>
            <pc:sldMk cId="169213345" sldId="280"/>
            <ac:spMk id="5" creationId="{65A64896-517B-3896-F0F6-BF7B9A8B7A5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1:47.679" v="1810" actId="20577"/>
        <pc:sldMkLst>
          <pc:docMk/>
          <pc:sldMk cId="359809159" sldId="281"/>
        </pc:sldMkLst>
        <pc:spChg chg="mod">
          <ac:chgData name="Wawrzyniak, Chloe U." userId="1e6df874-8090-4650-9eab-158c9e9dc5e9" providerId="ADAL" clId="{921EEC4E-CE4D-4361-AEB4-AD6002535D5E}" dt="2022-12-03T16:51:47.679" v="1810" actId="20577"/>
          <ac:spMkLst>
            <pc:docMk/>
            <pc:sldMk cId="359809159" sldId="281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57:06.118" v="2167" actId="20577"/>
        <pc:sldMkLst>
          <pc:docMk/>
          <pc:sldMk cId="1019511661" sldId="282"/>
        </pc:sldMkLst>
        <pc:spChg chg="mod">
          <ac:chgData name="Wawrzyniak, Chloe U." userId="1e6df874-8090-4650-9eab-158c9e9dc5e9" providerId="ADAL" clId="{921EEC4E-CE4D-4361-AEB4-AD6002535D5E}" dt="2022-12-03T16:55:22.360" v="1875" actId="20577"/>
          <ac:spMkLst>
            <pc:docMk/>
            <pc:sldMk cId="1019511661" sldId="282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06.118" v="2167" actId="20577"/>
          <ac:spMkLst>
            <pc:docMk/>
            <pc:sldMk cId="1019511661" sldId="282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18.505" v="2278" actId="20577"/>
        <pc:sldMkLst>
          <pc:docMk/>
          <pc:sldMk cId="3630333786" sldId="283"/>
        </pc:sldMkLst>
        <pc:spChg chg="mod">
          <ac:chgData name="Wawrzyniak, Chloe U." userId="1e6df874-8090-4650-9eab-158c9e9dc5e9" providerId="ADAL" clId="{921EEC4E-CE4D-4361-AEB4-AD6002535D5E}" dt="2022-12-03T16:59:18.505" v="2278" actId="20577"/>
          <ac:spMkLst>
            <pc:docMk/>
            <pc:sldMk cId="3630333786" sldId="283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14.247" v="2173" actId="20577"/>
          <ac:spMkLst>
            <pc:docMk/>
            <pc:sldMk cId="3630333786" sldId="283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29.657" v="2305" actId="20577"/>
        <pc:sldMkLst>
          <pc:docMk/>
          <pc:sldMk cId="192753448" sldId="284"/>
        </pc:sldMkLst>
        <pc:spChg chg="mod">
          <ac:chgData name="Wawrzyniak, Chloe U." userId="1e6df874-8090-4650-9eab-158c9e9dc5e9" providerId="ADAL" clId="{921EEC4E-CE4D-4361-AEB4-AD6002535D5E}" dt="2022-12-03T16:59:29.657" v="2305" actId="20577"/>
          <ac:spMkLst>
            <pc:docMk/>
            <pc:sldMk cId="192753448" sldId="284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40.594" v="2262" actId="20577"/>
          <ac:spMkLst>
            <pc:docMk/>
            <pc:sldMk cId="192753448" sldId="284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0:24.370" v="2489" actId="20577"/>
        <pc:sldMkLst>
          <pc:docMk/>
          <pc:sldMk cId="619184456" sldId="285"/>
        </pc:sldMkLst>
        <pc:spChg chg="mod">
          <ac:chgData name="Wawrzyniak, Chloe U." userId="1e6df874-8090-4650-9eab-158c9e9dc5e9" providerId="ADAL" clId="{921EEC4E-CE4D-4361-AEB4-AD6002535D5E}" dt="2022-12-03T16:59:43.698" v="2338" actId="20577"/>
          <ac:spMkLst>
            <pc:docMk/>
            <pc:sldMk cId="619184456" sldId="285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0:24.370" v="2489" actId="20577"/>
          <ac:spMkLst>
            <pc:docMk/>
            <pc:sldMk cId="619184456" sldId="285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1:30.246" v="2564" actId="20577"/>
        <pc:sldMkLst>
          <pc:docMk/>
          <pc:sldMk cId="3854134408" sldId="286"/>
        </pc:sldMkLst>
        <pc:spChg chg="mod">
          <ac:chgData name="Wawrzyniak, Chloe U." userId="1e6df874-8090-4650-9eab-158c9e9dc5e9" providerId="ADAL" clId="{921EEC4E-CE4D-4361-AEB4-AD6002535D5E}" dt="2022-12-03T17:01:30.246" v="2564" actId="20577"/>
          <ac:spMkLst>
            <pc:docMk/>
            <pc:sldMk cId="3854134408" sldId="286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2:54.539" v="2602" actId="20577"/>
        <pc:sldMkLst>
          <pc:docMk/>
          <pc:sldMk cId="3520277547" sldId="287"/>
        </pc:sldMkLst>
        <pc:spChg chg="mod">
          <ac:chgData name="Wawrzyniak, Chloe U." userId="1e6df874-8090-4650-9eab-158c9e9dc5e9" providerId="ADAL" clId="{921EEC4E-CE4D-4361-AEB4-AD6002535D5E}" dt="2022-12-03T17:02:51.669" v="2601" actId="20577"/>
          <ac:spMkLst>
            <pc:docMk/>
            <pc:sldMk cId="3520277547" sldId="287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2:54.539" v="2602" actId="20577"/>
          <ac:spMkLst>
            <pc:docMk/>
            <pc:sldMk cId="3520277547" sldId="287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3:22.872" v="2652" actId="20577"/>
        <pc:sldMkLst>
          <pc:docMk/>
          <pc:sldMk cId="3088888583" sldId="288"/>
        </pc:sldMkLst>
        <pc:spChg chg="mod">
          <ac:chgData name="Wawrzyniak, Chloe U." userId="1e6df874-8090-4650-9eab-158c9e9dc5e9" providerId="ADAL" clId="{921EEC4E-CE4D-4361-AEB4-AD6002535D5E}" dt="2022-12-03T17:03:05.963" v="2610" actId="20577"/>
          <ac:spMkLst>
            <pc:docMk/>
            <pc:sldMk cId="3088888583" sldId="288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3:22.872" v="2652" actId="20577"/>
          <ac:spMkLst>
            <pc:docMk/>
            <pc:sldMk cId="3088888583" sldId="288"/>
            <ac:spMk id="3" creationId="{DE2C670F-9A4A-17FC-31A4-DAE9A3DDE93A}"/>
          </ac:spMkLst>
        </pc:spChg>
      </pc:sldChg>
    </pc:docChg>
  </pc:docChgLst>
  <pc:docChgLst>
    <pc:chgData name="Wawrzyniak, Chloe U." userId="1e6df874-8090-4650-9eab-158c9e9dc5e9" providerId="ADAL" clId="{E7A36A08-DEB0-4119-B414-8E6977B4BE89}"/>
    <pc:docChg chg="custSel addSld delSld modSld sldOrd">
      <pc:chgData name="Wawrzyniak, Chloe U." userId="1e6df874-8090-4650-9eab-158c9e9dc5e9" providerId="ADAL" clId="{E7A36A08-DEB0-4119-B414-8E6977B4BE89}" dt="2022-12-04T13:26:08.200" v="1669" actId="20577"/>
      <pc:docMkLst>
        <pc:docMk/>
      </pc:docMkLst>
      <pc:sldChg chg="modSp mod">
        <pc:chgData name="Wawrzyniak, Chloe U." userId="1e6df874-8090-4650-9eab-158c9e9dc5e9" providerId="ADAL" clId="{E7A36A08-DEB0-4119-B414-8E6977B4BE89}" dt="2022-12-03T17:09:08.626" v="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E7A36A08-DEB0-4119-B414-8E6977B4BE89}" dt="2022-12-03T17:09:08.626" v="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">
        <pc:chgData name="Wawrzyniak, Chloe U." userId="1e6df874-8090-4650-9eab-158c9e9dc5e9" providerId="ADAL" clId="{E7A36A08-DEB0-4119-B414-8E6977B4BE89}" dt="2022-12-03T17:10:40.416" v="51" actId="20577"/>
        <pc:sldMkLst>
          <pc:docMk/>
          <pc:sldMk cId="2172509275" sldId="269"/>
        </pc:sldMkLst>
        <pc:spChg chg="mod">
          <ac:chgData name="Wawrzyniak, Chloe U." userId="1e6df874-8090-4650-9eab-158c9e9dc5e9" providerId="ADAL" clId="{E7A36A08-DEB0-4119-B414-8E6977B4BE89}" dt="2022-12-03T17:10:40.416" v="51" actId="20577"/>
          <ac:spMkLst>
            <pc:docMk/>
            <pc:sldMk cId="2172509275" sldId="269"/>
            <ac:spMk id="3" creationId="{CD805AC0-EA44-BCA6-9424-BD4E9CC21A73}"/>
          </ac:spMkLst>
        </pc:spChg>
      </pc:sldChg>
      <pc:sldChg chg="modSp mod">
        <pc:chgData name="Wawrzyniak, Chloe U." userId="1e6df874-8090-4650-9eab-158c9e9dc5e9" providerId="ADAL" clId="{E7A36A08-DEB0-4119-B414-8E6977B4BE89}" dt="2022-12-03T17:11:44.448" v="148" actId="20577"/>
        <pc:sldMkLst>
          <pc:docMk/>
          <pc:sldMk cId="813359691" sldId="270"/>
        </pc:sldMkLst>
        <pc:spChg chg="mod">
          <ac:chgData name="Wawrzyniak, Chloe U." userId="1e6df874-8090-4650-9eab-158c9e9dc5e9" providerId="ADAL" clId="{E7A36A08-DEB0-4119-B414-8E6977B4BE89}" dt="2022-12-03T17:11:44.448" v="148" actId="20577"/>
          <ac:spMkLst>
            <pc:docMk/>
            <pc:sldMk cId="813359691" sldId="270"/>
            <ac:spMk id="3" creationId="{CD805AC0-EA44-BCA6-9424-BD4E9CC21A73}"/>
          </ac:spMkLst>
        </pc:spChg>
      </pc:sldChg>
      <pc:sldChg chg="modSp">
        <pc:chgData name="Wawrzyniak, Chloe U." userId="1e6df874-8090-4650-9eab-158c9e9dc5e9" providerId="ADAL" clId="{E7A36A08-DEB0-4119-B414-8E6977B4BE89}" dt="2022-12-03T17:12:58.203" v="241" actId="20577"/>
        <pc:sldMkLst>
          <pc:docMk/>
          <pc:sldMk cId="2712407228" sldId="271"/>
        </pc:sldMkLst>
        <pc:spChg chg="mod">
          <ac:chgData name="Wawrzyniak, Chloe U." userId="1e6df874-8090-4650-9eab-158c9e9dc5e9" providerId="ADAL" clId="{E7A36A08-DEB0-4119-B414-8E6977B4BE89}" dt="2022-12-03T17:12:58.203" v="241" actId="20577"/>
          <ac:spMkLst>
            <pc:docMk/>
            <pc:sldMk cId="2712407228" sldId="271"/>
            <ac:spMk id="3" creationId="{CD805AC0-EA44-BCA6-9424-BD4E9CC21A73}"/>
          </ac:spMkLst>
        </pc:spChg>
      </pc:sldChg>
      <pc:sldChg chg="addSp delSp modSp mod">
        <pc:chgData name="Wawrzyniak, Chloe U." userId="1e6df874-8090-4650-9eab-158c9e9dc5e9" providerId="ADAL" clId="{E7A36A08-DEB0-4119-B414-8E6977B4BE89}" dt="2022-12-03T17:14:08.516" v="346" actId="20577"/>
        <pc:sldMkLst>
          <pc:docMk/>
          <pc:sldMk cId="1383248313" sldId="272"/>
        </pc:sldMkLst>
        <pc:spChg chg="mod">
          <ac:chgData name="Wawrzyniak, Chloe U." userId="1e6df874-8090-4650-9eab-158c9e9dc5e9" providerId="ADAL" clId="{E7A36A08-DEB0-4119-B414-8E6977B4BE89}" dt="2022-12-03T17:14:08.516" v="346" actId="20577"/>
          <ac:spMkLst>
            <pc:docMk/>
            <pc:sldMk cId="1383248313" sldId="272"/>
            <ac:spMk id="2" creationId="{E16CA6D2-C9ED-CBD7-B1FA-0B6FAD7CE123}"/>
          </ac:spMkLst>
        </pc:spChg>
        <pc:spChg chg="add del mod">
          <ac:chgData name="Wawrzyniak, Chloe U." userId="1e6df874-8090-4650-9eab-158c9e9dc5e9" providerId="ADAL" clId="{E7A36A08-DEB0-4119-B414-8E6977B4BE89}" dt="2022-12-03T17:13:31.526" v="243"/>
          <ac:spMkLst>
            <pc:docMk/>
            <pc:sldMk cId="1383248313" sldId="272"/>
            <ac:spMk id="3" creationId="{D60D464A-ADCB-B919-BF35-03105D19C0EF}"/>
          </ac:spMkLst>
        </pc:spChg>
        <pc:picChg chg="add mod">
          <ac:chgData name="Wawrzyniak, Chloe U." userId="1e6df874-8090-4650-9eab-158c9e9dc5e9" providerId="ADAL" clId="{E7A36A08-DEB0-4119-B414-8E6977B4BE89}" dt="2022-12-03T17:13:31.526" v="243"/>
          <ac:picMkLst>
            <pc:docMk/>
            <pc:sldMk cId="1383248313" sldId="272"/>
            <ac:picMk id="1026" creationId="{51E159DF-098E-F6B5-973C-C2841627D73D}"/>
          </ac:picMkLst>
        </pc:picChg>
        <pc:picChg chg="del">
          <ac:chgData name="Wawrzyniak, Chloe U." userId="1e6df874-8090-4650-9eab-158c9e9dc5e9" providerId="ADAL" clId="{E7A36A08-DEB0-4119-B414-8E6977B4BE89}" dt="2022-12-03T17:13:28.379" v="242" actId="478"/>
          <ac:picMkLst>
            <pc:docMk/>
            <pc:sldMk cId="1383248313" sldId="272"/>
            <ac:picMk id="2050" creationId="{ABD2371A-247C-4CF1-FB7D-F60A84F36B56}"/>
          </ac:picMkLst>
        </pc:picChg>
      </pc:sldChg>
      <pc:sldChg chg="del">
        <pc:chgData name="Wawrzyniak, Chloe U." userId="1e6df874-8090-4650-9eab-158c9e9dc5e9" providerId="ADAL" clId="{E7A36A08-DEB0-4119-B414-8E6977B4BE89}" dt="2022-12-03T17:18:28.227" v="696" actId="47"/>
        <pc:sldMkLst>
          <pc:docMk/>
          <pc:sldMk cId="1137884217" sldId="273"/>
        </pc:sldMkLst>
      </pc:sldChg>
      <pc:sldChg chg="del">
        <pc:chgData name="Wawrzyniak, Chloe U." userId="1e6df874-8090-4650-9eab-158c9e9dc5e9" providerId="ADAL" clId="{E7A36A08-DEB0-4119-B414-8E6977B4BE89}" dt="2022-12-03T17:18:29.639" v="697" actId="47"/>
        <pc:sldMkLst>
          <pc:docMk/>
          <pc:sldMk cId="2804990366" sldId="274"/>
        </pc:sldMkLst>
      </pc:sldChg>
      <pc:sldChg chg="addSp delSp modSp mod ord">
        <pc:chgData name="Wawrzyniak, Chloe U." userId="1e6df874-8090-4650-9eab-158c9e9dc5e9" providerId="ADAL" clId="{E7A36A08-DEB0-4119-B414-8E6977B4BE89}" dt="2022-12-03T17:18:10.039" v="676"/>
        <pc:sldMkLst>
          <pc:docMk/>
          <pc:sldMk cId="2895576288" sldId="275"/>
        </pc:sldMkLst>
        <pc:spChg chg="mod">
          <ac:chgData name="Wawrzyniak, Chloe U." userId="1e6df874-8090-4650-9eab-158c9e9dc5e9" providerId="ADAL" clId="{E7A36A08-DEB0-4119-B414-8E6977B4BE89}" dt="2022-12-03T17:16:13.284" v="488" actId="20577"/>
          <ac:spMkLst>
            <pc:docMk/>
            <pc:sldMk cId="2895576288" sldId="275"/>
            <ac:spMk id="2" creationId="{E16CA6D2-C9ED-CBD7-B1FA-0B6FAD7CE123}"/>
          </ac:spMkLst>
        </pc:spChg>
        <pc:spChg chg="add del mod">
          <ac:chgData name="Wawrzyniak, Chloe U." userId="1e6df874-8090-4650-9eab-158c9e9dc5e9" providerId="ADAL" clId="{E7A36A08-DEB0-4119-B414-8E6977B4BE89}" dt="2022-12-03T17:14:55.248" v="349"/>
          <ac:spMkLst>
            <pc:docMk/>
            <pc:sldMk cId="2895576288" sldId="275"/>
            <ac:spMk id="5" creationId="{60CDD8A2-13CA-1B40-C1AC-A28FB438E2EC}"/>
          </ac:spMkLst>
        </pc:spChg>
        <pc:picChg chg="add del">
          <ac:chgData name="Wawrzyniak, Chloe U." userId="1e6df874-8090-4650-9eab-158c9e9dc5e9" providerId="ADAL" clId="{E7A36A08-DEB0-4119-B414-8E6977B4BE89}" dt="2022-12-03T17:14:52.704" v="348" actId="478"/>
          <ac:picMkLst>
            <pc:docMk/>
            <pc:sldMk cId="2895576288" sldId="275"/>
            <ac:picMk id="3" creationId="{446C4B97-4D17-2249-685A-564C5B0F5347}"/>
          </ac:picMkLst>
        </pc:picChg>
        <pc:picChg chg="del">
          <ac:chgData name="Wawrzyniak, Chloe U." userId="1e6df874-8090-4650-9eab-158c9e9dc5e9" providerId="ADAL" clId="{E7A36A08-DEB0-4119-B414-8E6977B4BE89}" dt="2022-12-03T17:14:52.704" v="348" actId="478"/>
          <ac:picMkLst>
            <pc:docMk/>
            <pc:sldMk cId="2895576288" sldId="275"/>
            <ac:picMk id="2050" creationId="{ABD2371A-247C-4CF1-FB7D-F60A84F36B56}"/>
          </ac:picMkLst>
        </pc:picChg>
        <pc:picChg chg="add mod">
          <ac:chgData name="Wawrzyniak, Chloe U." userId="1e6df874-8090-4650-9eab-158c9e9dc5e9" providerId="ADAL" clId="{E7A36A08-DEB0-4119-B414-8E6977B4BE89}" dt="2022-12-03T17:14:55.248" v="349"/>
          <ac:picMkLst>
            <pc:docMk/>
            <pc:sldMk cId="2895576288" sldId="275"/>
            <ac:picMk id="2052" creationId="{9542B5A1-39FE-3A07-FF90-5D4073EB5071}"/>
          </ac:picMkLst>
        </pc:picChg>
      </pc:sldChg>
      <pc:sldChg chg="del">
        <pc:chgData name="Wawrzyniak, Chloe U." userId="1e6df874-8090-4650-9eab-158c9e9dc5e9" providerId="ADAL" clId="{E7A36A08-DEB0-4119-B414-8E6977B4BE89}" dt="2022-12-03T17:18:30.823" v="698" actId="47"/>
        <pc:sldMkLst>
          <pc:docMk/>
          <pc:sldMk cId="2346091678" sldId="276"/>
        </pc:sldMkLst>
      </pc:sldChg>
      <pc:sldChg chg="del">
        <pc:chgData name="Wawrzyniak, Chloe U." userId="1e6df874-8090-4650-9eab-158c9e9dc5e9" providerId="ADAL" clId="{E7A36A08-DEB0-4119-B414-8E6977B4BE89}" dt="2022-12-03T17:18:31.755" v="699" actId="47"/>
        <pc:sldMkLst>
          <pc:docMk/>
          <pc:sldMk cId="2164335300" sldId="277"/>
        </pc:sldMkLst>
      </pc:sldChg>
      <pc:sldChg chg="modSp">
        <pc:chgData name="Wawrzyniak, Chloe U." userId="1e6df874-8090-4650-9eab-158c9e9dc5e9" providerId="ADAL" clId="{E7A36A08-DEB0-4119-B414-8E6977B4BE89}" dt="2022-12-04T13:17:42.716" v="1024" actId="20577"/>
        <pc:sldMkLst>
          <pc:docMk/>
          <pc:sldMk cId="3909086317" sldId="278"/>
        </pc:sldMkLst>
        <pc:spChg chg="mod">
          <ac:chgData name="Wawrzyniak, Chloe U." userId="1e6df874-8090-4650-9eab-158c9e9dc5e9" providerId="ADAL" clId="{E7A36A08-DEB0-4119-B414-8E6977B4BE89}" dt="2022-12-04T13:17:42.716" v="1024" actId="20577"/>
          <ac:spMkLst>
            <pc:docMk/>
            <pc:sldMk cId="3909086317" sldId="278"/>
            <ac:spMk id="5" creationId="{65A64896-517B-3896-F0F6-BF7B9A8B7A55}"/>
          </ac:spMkLst>
        </pc:spChg>
      </pc:sldChg>
      <pc:sldChg chg="modSp">
        <pc:chgData name="Wawrzyniak, Chloe U." userId="1e6df874-8090-4650-9eab-158c9e9dc5e9" providerId="ADAL" clId="{E7A36A08-DEB0-4119-B414-8E6977B4BE89}" dt="2022-12-04T13:21:37.451" v="1229"/>
        <pc:sldMkLst>
          <pc:docMk/>
          <pc:sldMk cId="1584023333" sldId="279"/>
        </pc:sldMkLst>
        <pc:spChg chg="mod">
          <ac:chgData name="Wawrzyniak, Chloe U." userId="1e6df874-8090-4650-9eab-158c9e9dc5e9" providerId="ADAL" clId="{E7A36A08-DEB0-4119-B414-8E6977B4BE89}" dt="2022-12-04T13:21:37.451" v="1229"/>
          <ac:spMkLst>
            <pc:docMk/>
            <pc:sldMk cId="1584023333" sldId="279"/>
            <ac:spMk id="3" creationId="{45C4644E-B016-9461-E1A6-7021826F0D25}"/>
          </ac:spMkLst>
        </pc:spChg>
      </pc:sldChg>
      <pc:sldChg chg="modSp">
        <pc:chgData name="Wawrzyniak, Chloe U." userId="1e6df874-8090-4650-9eab-158c9e9dc5e9" providerId="ADAL" clId="{E7A36A08-DEB0-4119-B414-8E6977B4BE89}" dt="2022-12-04T13:18:14.688" v="1060" actId="20577"/>
        <pc:sldMkLst>
          <pc:docMk/>
          <pc:sldMk cId="169213345" sldId="280"/>
        </pc:sldMkLst>
        <pc:spChg chg="mod">
          <ac:chgData name="Wawrzyniak, Chloe U." userId="1e6df874-8090-4650-9eab-158c9e9dc5e9" providerId="ADAL" clId="{E7A36A08-DEB0-4119-B414-8E6977B4BE89}" dt="2022-12-04T13:18:14.688" v="1060" actId="20577"/>
          <ac:spMkLst>
            <pc:docMk/>
            <pc:sldMk cId="169213345" sldId="280"/>
            <ac:spMk id="5" creationId="{65A64896-517B-3896-F0F6-BF7B9A8B7A55}"/>
          </ac:spMkLst>
        </pc:spChg>
      </pc:sldChg>
      <pc:sldChg chg="modSp mod">
        <pc:chgData name="Wawrzyniak, Chloe U." userId="1e6df874-8090-4650-9eab-158c9e9dc5e9" providerId="ADAL" clId="{E7A36A08-DEB0-4119-B414-8E6977B4BE89}" dt="2022-12-04T13:18:47.814" v="1123" actId="20577"/>
        <pc:sldMkLst>
          <pc:docMk/>
          <pc:sldMk cId="359809159" sldId="281"/>
        </pc:sldMkLst>
        <pc:spChg chg="mod">
          <ac:chgData name="Wawrzyniak, Chloe U." userId="1e6df874-8090-4650-9eab-158c9e9dc5e9" providerId="ADAL" clId="{E7A36A08-DEB0-4119-B414-8E6977B4BE89}" dt="2022-12-04T13:18:47.814" v="1123" actId="20577"/>
          <ac:spMkLst>
            <pc:docMk/>
            <pc:sldMk cId="359809159" sldId="281"/>
            <ac:spMk id="5" creationId="{65A64896-517B-3896-F0F6-BF7B9A8B7A55}"/>
          </ac:spMkLst>
        </pc:spChg>
      </pc:sldChg>
      <pc:sldChg chg="modSp">
        <pc:chgData name="Wawrzyniak, Chloe U." userId="1e6df874-8090-4650-9eab-158c9e9dc5e9" providerId="ADAL" clId="{E7A36A08-DEB0-4119-B414-8E6977B4BE89}" dt="2022-12-04T13:21:58.575" v="1239" actId="20577"/>
        <pc:sldMkLst>
          <pc:docMk/>
          <pc:sldMk cId="1019511661" sldId="282"/>
        </pc:sldMkLst>
        <pc:spChg chg="mod">
          <ac:chgData name="Wawrzyniak, Chloe U." userId="1e6df874-8090-4650-9eab-158c9e9dc5e9" providerId="ADAL" clId="{E7A36A08-DEB0-4119-B414-8E6977B4BE89}" dt="2022-12-04T13:21:58.575" v="1239" actId="20577"/>
          <ac:spMkLst>
            <pc:docMk/>
            <pc:sldMk cId="1019511661" sldId="282"/>
            <ac:spMk id="3" creationId="{DE2C670F-9A4A-17FC-31A4-DAE9A3DDE93A}"/>
          </ac:spMkLst>
        </pc:spChg>
      </pc:sldChg>
      <pc:sldChg chg="modSp">
        <pc:chgData name="Wawrzyniak, Chloe U." userId="1e6df874-8090-4650-9eab-158c9e9dc5e9" providerId="ADAL" clId="{E7A36A08-DEB0-4119-B414-8E6977B4BE89}" dt="2022-12-04T13:22:40.971" v="1240"/>
        <pc:sldMkLst>
          <pc:docMk/>
          <pc:sldMk cId="3630333786" sldId="283"/>
        </pc:sldMkLst>
        <pc:spChg chg="mod">
          <ac:chgData name="Wawrzyniak, Chloe U." userId="1e6df874-8090-4650-9eab-158c9e9dc5e9" providerId="ADAL" clId="{E7A36A08-DEB0-4119-B414-8E6977B4BE89}" dt="2022-12-04T13:22:40.971" v="1240"/>
          <ac:spMkLst>
            <pc:docMk/>
            <pc:sldMk cId="3630333786" sldId="283"/>
            <ac:spMk id="3" creationId="{DE2C670F-9A4A-17FC-31A4-DAE9A3DDE93A}"/>
          </ac:spMkLst>
        </pc:spChg>
      </pc:sldChg>
      <pc:sldChg chg="modSp mod">
        <pc:chgData name="Wawrzyniak, Chloe U." userId="1e6df874-8090-4650-9eab-158c9e9dc5e9" providerId="ADAL" clId="{E7A36A08-DEB0-4119-B414-8E6977B4BE89}" dt="2022-12-04T13:23:37.142" v="1304" actId="20577"/>
        <pc:sldMkLst>
          <pc:docMk/>
          <pc:sldMk cId="192753448" sldId="284"/>
        </pc:sldMkLst>
        <pc:spChg chg="mod">
          <ac:chgData name="Wawrzyniak, Chloe U." userId="1e6df874-8090-4650-9eab-158c9e9dc5e9" providerId="ADAL" clId="{E7A36A08-DEB0-4119-B414-8E6977B4BE89}" dt="2022-12-04T13:23:37.142" v="1304" actId="20577"/>
          <ac:spMkLst>
            <pc:docMk/>
            <pc:sldMk cId="192753448" sldId="284"/>
            <ac:spMk id="3" creationId="{DE2C670F-9A4A-17FC-31A4-DAE9A3DDE93A}"/>
          </ac:spMkLst>
        </pc:spChg>
      </pc:sldChg>
      <pc:sldChg chg="modSp mod">
        <pc:chgData name="Wawrzyniak, Chloe U." userId="1e6df874-8090-4650-9eab-158c9e9dc5e9" providerId="ADAL" clId="{E7A36A08-DEB0-4119-B414-8E6977B4BE89}" dt="2022-12-04T13:25:03.888" v="1531" actId="20577"/>
        <pc:sldMkLst>
          <pc:docMk/>
          <pc:sldMk cId="619184456" sldId="285"/>
        </pc:sldMkLst>
        <pc:spChg chg="mod">
          <ac:chgData name="Wawrzyniak, Chloe U." userId="1e6df874-8090-4650-9eab-158c9e9dc5e9" providerId="ADAL" clId="{E7A36A08-DEB0-4119-B414-8E6977B4BE89}" dt="2022-12-04T13:25:03.888" v="1531" actId="20577"/>
          <ac:spMkLst>
            <pc:docMk/>
            <pc:sldMk cId="619184456" sldId="285"/>
            <ac:spMk id="3" creationId="{DE2C670F-9A4A-17FC-31A4-DAE9A3DDE93A}"/>
          </ac:spMkLst>
        </pc:spChg>
      </pc:sldChg>
      <pc:sldChg chg="modSp del">
        <pc:chgData name="Wawrzyniak, Chloe U." userId="1e6df874-8090-4650-9eab-158c9e9dc5e9" providerId="ADAL" clId="{E7A36A08-DEB0-4119-B414-8E6977B4BE89}" dt="2022-12-04T13:24:37.099" v="1469" actId="47"/>
        <pc:sldMkLst>
          <pc:docMk/>
          <pc:sldMk cId="3854134408" sldId="286"/>
        </pc:sldMkLst>
        <pc:spChg chg="mod">
          <ac:chgData name="Wawrzyniak, Chloe U." userId="1e6df874-8090-4650-9eab-158c9e9dc5e9" providerId="ADAL" clId="{E7A36A08-DEB0-4119-B414-8E6977B4BE89}" dt="2022-12-04T13:22:58.679" v="1243"/>
          <ac:spMkLst>
            <pc:docMk/>
            <pc:sldMk cId="3854134408" sldId="286"/>
            <ac:spMk id="3" creationId="{DE2C670F-9A4A-17FC-31A4-DAE9A3DDE93A}"/>
          </ac:spMkLst>
        </pc:spChg>
      </pc:sldChg>
      <pc:sldChg chg="modSp">
        <pc:chgData name="Wawrzyniak, Chloe U." userId="1e6df874-8090-4650-9eab-158c9e9dc5e9" providerId="ADAL" clId="{E7A36A08-DEB0-4119-B414-8E6977B4BE89}" dt="2022-12-04T13:26:08.200" v="1669" actId="20577"/>
        <pc:sldMkLst>
          <pc:docMk/>
          <pc:sldMk cId="3520277547" sldId="287"/>
        </pc:sldMkLst>
        <pc:spChg chg="mod">
          <ac:chgData name="Wawrzyniak, Chloe U." userId="1e6df874-8090-4650-9eab-158c9e9dc5e9" providerId="ADAL" clId="{E7A36A08-DEB0-4119-B414-8E6977B4BE89}" dt="2022-12-04T13:26:08.200" v="1669" actId="20577"/>
          <ac:spMkLst>
            <pc:docMk/>
            <pc:sldMk cId="3520277547" sldId="287"/>
            <ac:spMk id="3" creationId="{DE2C670F-9A4A-17FC-31A4-DAE9A3DDE93A}"/>
          </ac:spMkLst>
        </pc:spChg>
      </pc:sldChg>
      <pc:sldChg chg="modSp">
        <pc:chgData name="Wawrzyniak, Chloe U." userId="1e6df874-8090-4650-9eab-158c9e9dc5e9" providerId="ADAL" clId="{E7A36A08-DEB0-4119-B414-8E6977B4BE89}" dt="2022-12-04T13:23:09.440" v="1245"/>
        <pc:sldMkLst>
          <pc:docMk/>
          <pc:sldMk cId="3088888583" sldId="288"/>
        </pc:sldMkLst>
        <pc:spChg chg="mod">
          <ac:chgData name="Wawrzyniak, Chloe U." userId="1e6df874-8090-4650-9eab-158c9e9dc5e9" providerId="ADAL" clId="{E7A36A08-DEB0-4119-B414-8E6977B4BE89}" dt="2022-12-04T13:23:09.440" v="1245"/>
          <ac:spMkLst>
            <pc:docMk/>
            <pc:sldMk cId="3088888583" sldId="288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E7A36A08-DEB0-4119-B414-8E6977B4BE89}" dt="2022-12-03T17:12:11.173" v="235" actId="20577"/>
        <pc:sldMkLst>
          <pc:docMk/>
          <pc:sldMk cId="3915794451" sldId="289"/>
        </pc:sldMkLst>
        <pc:spChg chg="mod">
          <ac:chgData name="Wawrzyniak, Chloe U." userId="1e6df874-8090-4650-9eab-158c9e9dc5e9" providerId="ADAL" clId="{E7A36A08-DEB0-4119-B414-8E6977B4BE89}" dt="2022-12-03T17:12:11.173" v="235" actId="20577"/>
          <ac:spMkLst>
            <pc:docMk/>
            <pc:sldMk cId="3915794451" sldId="289"/>
            <ac:spMk id="3" creationId="{CD805AC0-EA44-BCA6-9424-BD4E9CC21A73}"/>
          </ac:spMkLst>
        </pc:spChg>
      </pc:sldChg>
      <pc:sldChg chg="modSp add mod ord">
        <pc:chgData name="Wawrzyniak, Chloe U." userId="1e6df874-8090-4650-9eab-158c9e9dc5e9" providerId="ADAL" clId="{E7A36A08-DEB0-4119-B414-8E6977B4BE89}" dt="2022-12-03T17:18:17.302" v="695" actId="20577"/>
        <pc:sldMkLst>
          <pc:docMk/>
          <pc:sldMk cId="4017318542" sldId="290"/>
        </pc:sldMkLst>
        <pc:spChg chg="mod">
          <ac:chgData name="Wawrzyniak, Chloe U." userId="1e6df874-8090-4650-9eab-158c9e9dc5e9" providerId="ADAL" clId="{E7A36A08-DEB0-4119-B414-8E6977B4BE89}" dt="2022-12-03T17:18:17.302" v="695" actId="20577"/>
          <ac:spMkLst>
            <pc:docMk/>
            <pc:sldMk cId="4017318542" sldId="290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E7A36A08-DEB0-4119-B414-8E6977B4BE89}" dt="2022-12-03T17:18:02.774" v="674" actId="20577"/>
        <pc:sldMkLst>
          <pc:docMk/>
          <pc:sldMk cId="4240147168" sldId="291"/>
        </pc:sldMkLst>
        <pc:spChg chg="mod">
          <ac:chgData name="Wawrzyniak, Chloe U." userId="1e6df874-8090-4650-9eab-158c9e9dc5e9" providerId="ADAL" clId="{E7A36A08-DEB0-4119-B414-8E6977B4BE89}" dt="2022-12-03T17:18:02.774" v="674" actId="20577"/>
          <ac:spMkLst>
            <pc:docMk/>
            <pc:sldMk cId="4240147168" sldId="291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E7A36A08-DEB0-4119-B414-8E6977B4BE89}" dt="2022-12-03T17:19:24.527" v="823" actId="20577"/>
        <pc:sldMkLst>
          <pc:docMk/>
          <pc:sldMk cId="1621120419" sldId="292"/>
        </pc:sldMkLst>
        <pc:spChg chg="mod">
          <ac:chgData name="Wawrzyniak, Chloe U." userId="1e6df874-8090-4650-9eab-158c9e9dc5e9" providerId="ADAL" clId="{E7A36A08-DEB0-4119-B414-8E6977B4BE89}" dt="2022-12-03T17:19:24.527" v="823" actId="20577"/>
          <ac:spMkLst>
            <pc:docMk/>
            <pc:sldMk cId="1621120419" sldId="292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E7A36A08-DEB0-4119-B414-8E6977B4BE89}" dt="2022-12-03T17:21:27.092" v="898" actId="20577"/>
        <pc:sldMkLst>
          <pc:docMk/>
          <pc:sldMk cId="1576708785" sldId="293"/>
        </pc:sldMkLst>
        <pc:spChg chg="mod">
          <ac:chgData name="Wawrzyniak, Chloe U." userId="1e6df874-8090-4650-9eab-158c9e9dc5e9" providerId="ADAL" clId="{E7A36A08-DEB0-4119-B414-8E6977B4BE89}" dt="2022-12-03T17:21:27.092" v="898" actId="20577"/>
          <ac:spMkLst>
            <pc:docMk/>
            <pc:sldMk cId="1576708785" sldId="293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E7A36A08-DEB0-4119-B414-8E6977B4BE89}" dt="2022-12-03T17:21:12.238" v="846" actId="20577"/>
          <ac:spMkLst>
            <pc:docMk/>
            <pc:sldMk cId="1576708785" sldId="293"/>
            <ac:spMk id="4" creationId="{0445E9C5-639A-8EA0-4D02-C2E82966FB8F}"/>
          </ac:spMkLst>
        </pc:spChg>
      </pc:sldChg>
      <pc:sldChg chg="modSp add mod">
        <pc:chgData name="Wawrzyniak, Chloe U." userId="1e6df874-8090-4650-9eab-158c9e9dc5e9" providerId="ADAL" clId="{E7A36A08-DEB0-4119-B414-8E6977B4BE89}" dt="2022-12-03T17:23:25.757" v="987" actId="20577"/>
        <pc:sldMkLst>
          <pc:docMk/>
          <pc:sldMk cId="1674633366" sldId="294"/>
        </pc:sldMkLst>
        <pc:spChg chg="mod">
          <ac:chgData name="Wawrzyniak, Chloe U." userId="1e6df874-8090-4650-9eab-158c9e9dc5e9" providerId="ADAL" clId="{E7A36A08-DEB0-4119-B414-8E6977B4BE89}" dt="2022-12-03T17:23:25.757" v="987" actId="20577"/>
          <ac:spMkLst>
            <pc:docMk/>
            <pc:sldMk cId="1674633366" sldId="294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E7A36A08-DEB0-4119-B414-8E6977B4BE89}" dt="2022-12-03T17:23:07.792" v="906" actId="20577"/>
          <ac:spMkLst>
            <pc:docMk/>
            <pc:sldMk cId="1674633366" sldId="294"/>
            <ac:spMk id="4" creationId="{0445E9C5-639A-8EA0-4D02-C2E82966FB8F}"/>
          </ac:spMkLst>
        </pc:spChg>
      </pc:sldChg>
      <pc:sldChg chg="modSp add mod">
        <pc:chgData name="Wawrzyniak, Chloe U." userId="1e6df874-8090-4650-9eab-158c9e9dc5e9" providerId="ADAL" clId="{E7A36A08-DEB0-4119-B414-8E6977B4BE89}" dt="2022-12-04T13:19:30.316" v="1228" actId="20577"/>
        <pc:sldMkLst>
          <pc:docMk/>
          <pc:sldMk cId="671463317" sldId="295"/>
        </pc:sldMkLst>
        <pc:spChg chg="mod">
          <ac:chgData name="Wawrzyniak, Chloe U." userId="1e6df874-8090-4650-9eab-158c9e9dc5e9" providerId="ADAL" clId="{E7A36A08-DEB0-4119-B414-8E6977B4BE89}" dt="2022-12-04T13:19:30.316" v="1228" actId="20577"/>
          <ac:spMkLst>
            <pc:docMk/>
            <pc:sldMk cId="671463317" sldId="295"/>
            <ac:spMk id="4" creationId="{7D78A1FA-35C3-A60B-D978-67D05608CB69}"/>
          </ac:spMkLst>
        </pc:spChg>
        <pc:spChg chg="mod">
          <ac:chgData name="Wawrzyniak, Chloe U." userId="1e6df874-8090-4650-9eab-158c9e9dc5e9" providerId="ADAL" clId="{E7A36A08-DEB0-4119-B414-8E6977B4BE89}" dt="2022-12-04T13:19:26.347" v="1221" actId="20577"/>
          <ac:spMkLst>
            <pc:docMk/>
            <pc:sldMk cId="671463317" sldId="295"/>
            <ac:spMk id="5" creationId="{65A64896-517B-3896-F0F6-BF7B9A8B7A55}"/>
          </ac:spMkLst>
        </pc:spChg>
      </pc:sldChg>
      <pc:sldChg chg="modSp add mod">
        <pc:chgData name="Wawrzyniak, Chloe U." userId="1e6df874-8090-4650-9eab-158c9e9dc5e9" providerId="ADAL" clId="{E7A36A08-DEB0-4119-B414-8E6977B4BE89}" dt="2022-12-04T13:25:24.635" v="1540" actId="20577"/>
        <pc:sldMkLst>
          <pc:docMk/>
          <pc:sldMk cId="2693105353" sldId="296"/>
        </pc:sldMkLst>
        <pc:spChg chg="mod">
          <ac:chgData name="Wawrzyniak, Chloe U." userId="1e6df874-8090-4650-9eab-158c9e9dc5e9" providerId="ADAL" clId="{E7A36A08-DEB0-4119-B414-8E6977B4BE89}" dt="2022-12-04T13:25:24.635" v="1540" actId="20577"/>
          <ac:spMkLst>
            <pc:docMk/>
            <pc:sldMk cId="2693105353" sldId="296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E7A36A08-DEB0-4119-B414-8E6977B4BE89}" dt="2022-12-04T13:25:52.890" v="1641" actId="20577"/>
        <pc:sldMkLst>
          <pc:docMk/>
          <pc:sldMk cId="2094646244" sldId="297"/>
        </pc:sldMkLst>
        <pc:spChg chg="mod">
          <ac:chgData name="Wawrzyniak, Chloe U." userId="1e6df874-8090-4650-9eab-158c9e9dc5e9" providerId="ADAL" clId="{E7A36A08-DEB0-4119-B414-8E6977B4BE89}" dt="2022-12-04T13:25:52.890" v="1641" actId="20577"/>
          <ac:spMkLst>
            <pc:docMk/>
            <pc:sldMk cId="2094646244" sldId="297"/>
            <ac:spMk id="3" creationId="{DE2C670F-9A4A-17FC-31A4-DAE9A3DDE93A}"/>
          </ac:spMkLst>
        </pc:spChg>
      </pc:sldChg>
    </pc:docChg>
  </pc:docChgLst>
  <pc:docChgLst>
    <pc:chgData name="Wawrzyniak, Chloe U." userId="1e6df874-8090-4650-9eab-158c9e9dc5e9" providerId="ADAL" clId="{A1AE3A85-ABC2-4241-8ECB-CD37EF53BD6C}"/>
    <pc:docChg chg="custSel addSld delSld modSld addSection modSection">
      <pc:chgData name="Wawrzyniak, Chloe U." userId="1e6df874-8090-4650-9eab-158c9e9dc5e9" providerId="ADAL" clId="{A1AE3A85-ABC2-4241-8ECB-CD37EF53BD6C}" dt="2023-06-19T18:58:46.731" v="345" actId="17846"/>
      <pc:docMkLst>
        <pc:docMk/>
      </pc:docMkLst>
      <pc:sldChg chg="modSp mod">
        <pc:chgData name="Wawrzyniak, Chloe U." userId="1e6df874-8090-4650-9eab-158c9e9dc5e9" providerId="ADAL" clId="{A1AE3A85-ABC2-4241-8ECB-CD37EF53BD6C}" dt="2023-06-19T18:40:13.027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1AE3A85-ABC2-4241-8ECB-CD37EF53BD6C}" dt="2023-06-19T18:40:13.027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A1AE3A85-ABC2-4241-8ECB-CD37EF53BD6C}" dt="2023-06-19T18:42:03.968" v="1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A1AE3A85-ABC2-4241-8ECB-CD37EF53BD6C}" dt="2023-06-19T18:56:58.821" v="251" actId="20577"/>
        <pc:sldMkLst>
          <pc:docMk/>
          <pc:sldMk cId="2857292519" sldId="298"/>
        </pc:sldMkLst>
        <pc:spChg chg="mod">
          <ac:chgData name="Wawrzyniak, Chloe U." userId="1e6df874-8090-4650-9eab-158c9e9dc5e9" providerId="ADAL" clId="{A1AE3A85-ABC2-4241-8ECB-CD37EF53BD6C}" dt="2023-06-19T18:42:16.018" v="19" actId="20577"/>
          <ac:spMkLst>
            <pc:docMk/>
            <pc:sldMk cId="2857292519" sldId="298"/>
            <ac:spMk id="2" creationId="{8B36B056-2121-3C68-44DC-58199F4F1D38}"/>
          </ac:spMkLst>
        </pc:spChg>
        <pc:spChg chg="mod">
          <ac:chgData name="Wawrzyniak, Chloe U." userId="1e6df874-8090-4650-9eab-158c9e9dc5e9" providerId="ADAL" clId="{A1AE3A85-ABC2-4241-8ECB-CD37EF53BD6C}" dt="2023-06-19T18:56:58.821" v="251" actId="20577"/>
          <ac:spMkLst>
            <pc:docMk/>
            <pc:sldMk cId="2857292519" sldId="298"/>
            <ac:spMk id="3" creationId="{5A3B10B4-A2A0-1BA6-CE0D-7F9A81096BEF}"/>
          </ac:spMkLst>
        </pc:spChg>
      </pc:sldChg>
      <pc:sldChg chg="modSp add mod">
        <pc:chgData name="Wawrzyniak, Chloe U." userId="1e6df874-8090-4650-9eab-158c9e9dc5e9" providerId="ADAL" clId="{A1AE3A85-ABC2-4241-8ECB-CD37EF53BD6C}" dt="2023-06-19T18:57:37.716" v="326" actId="20577"/>
        <pc:sldMkLst>
          <pc:docMk/>
          <pc:sldMk cId="3244169846" sldId="299"/>
        </pc:sldMkLst>
        <pc:spChg chg="mod">
          <ac:chgData name="Wawrzyniak, Chloe U." userId="1e6df874-8090-4650-9eab-158c9e9dc5e9" providerId="ADAL" clId="{A1AE3A85-ABC2-4241-8ECB-CD37EF53BD6C}" dt="2023-06-19T18:57:20.664" v="323" actId="5793"/>
          <ac:spMkLst>
            <pc:docMk/>
            <pc:sldMk cId="3244169846" sldId="299"/>
            <ac:spMk id="2" creationId="{8B36B056-2121-3C68-44DC-58199F4F1D38}"/>
          </ac:spMkLst>
        </pc:spChg>
        <pc:spChg chg="mod">
          <ac:chgData name="Wawrzyniak, Chloe U." userId="1e6df874-8090-4650-9eab-158c9e9dc5e9" providerId="ADAL" clId="{A1AE3A85-ABC2-4241-8ECB-CD37EF53BD6C}" dt="2023-06-19T18:57:37.716" v="326" actId="20577"/>
          <ac:spMkLst>
            <pc:docMk/>
            <pc:sldMk cId="3244169846" sldId="299"/>
            <ac:spMk id="3" creationId="{5A3B10B4-A2A0-1BA6-CE0D-7F9A81096BEF}"/>
          </ac:spMkLst>
        </pc:spChg>
      </pc:sldChg>
      <pc:sldChg chg="modSp add mod">
        <pc:chgData name="Wawrzyniak, Chloe U." userId="1e6df874-8090-4650-9eab-158c9e9dc5e9" providerId="ADAL" clId="{A1AE3A85-ABC2-4241-8ECB-CD37EF53BD6C}" dt="2023-06-19T18:57:47.658" v="332" actId="20577"/>
        <pc:sldMkLst>
          <pc:docMk/>
          <pc:sldMk cId="711364549" sldId="300"/>
        </pc:sldMkLst>
        <pc:spChg chg="mod">
          <ac:chgData name="Wawrzyniak, Chloe U." userId="1e6df874-8090-4650-9eab-158c9e9dc5e9" providerId="ADAL" clId="{A1AE3A85-ABC2-4241-8ECB-CD37EF53BD6C}" dt="2023-06-19T18:57:25.226" v="324"/>
          <ac:spMkLst>
            <pc:docMk/>
            <pc:sldMk cId="711364549" sldId="300"/>
            <ac:spMk id="2" creationId="{8B36B056-2121-3C68-44DC-58199F4F1D38}"/>
          </ac:spMkLst>
        </pc:spChg>
        <pc:spChg chg="mod">
          <ac:chgData name="Wawrzyniak, Chloe U." userId="1e6df874-8090-4650-9eab-158c9e9dc5e9" providerId="ADAL" clId="{A1AE3A85-ABC2-4241-8ECB-CD37EF53BD6C}" dt="2023-06-19T18:57:47.658" v="332" actId="20577"/>
          <ac:spMkLst>
            <pc:docMk/>
            <pc:sldMk cId="711364549" sldId="300"/>
            <ac:spMk id="3" creationId="{5A3B10B4-A2A0-1BA6-CE0D-7F9A81096BEF}"/>
          </ac:spMkLst>
        </pc:spChg>
      </pc:sldChg>
      <pc:sldChg chg="modSp add mod">
        <pc:chgData name="Wawrzyniak, Chloe U." userId="1e6df874-8090-4650-9eab-158c9e9dc5e9" providerId="ADAL" clId="{A1AE3A85-ABC2-4241-8ECB-CD37EF53BD6C}" dt="2023-06-19T18:57:55.794" v="337" actId="20577"/>
        <pc:sldMkLst>
          <pc:docMk/>
          <pc:sldMk cId="1480731260" sldId="301"/>
        </pc:sldMkLst>
        <pc:spChg chg="mod">
          <ac:chgData name="Wawrzyniak, Chloe U." userId="1e6df874-8090-4650-9eab-158c9e9dc5e9" providerId="ADAL" clId="{A1AE3A85-ABC2-4241-8ECB-CD37EF53BD6C}" dt="2023-06-19T18:57:28.500" v="325"/>
          <ac:spMkLst>
            <pc:docMk/>
            <pc:sldMk cId="1480731260" sldId="301"/>
            <ac:spMk id="2" creationId="{8B36B056-2121-3C68-44DC-58199F4F1D38}"/>
          </ac:spMkLst>
        </pc:spChg>
        <pc:spChg chg="mod">
          <ac:chgData name="Wawrzyniak, Chloe U." userId="1e6df874-8090-4650-9eab-158c9e9dc5e9" providerId="ADAL" clId="{A1AE3A85-ABC2-4241-8ECB-CD37EF53BD6C}" dt="2023-06-19T18:57:55.794" v="337" actId="20577"/>
          <ac:spMkLst>
            <pc:docMk/>
            <pc:sldMk cId="1480731260" sldId="301"/>
            <ac:spMk id="3" creationId="{5A3B10B4-A2A0-1BA6-CE0D-7F9A81096BE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Transformations – Scales and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graph to the right.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4BF7F6-5E8B-E162-EF36-A40515B2C19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07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 a vertical or horizontal transformation?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Transformation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Transformation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248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vertical transformation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are we going to be multiplying/dividing on the inside or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318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does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 a scale or reflection?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542B5A1-39FE-3A07-FF90-5D4073EB507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76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vertical scale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is this a stretch or compression?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Stretch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Compression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147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vertical stretch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are we going to be multiplying outside or dividing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Multiplying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Dividing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120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vertical stretch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how much are we going to multiply by?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708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original function,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E159DF-098E-F6B5-973C-C2841627D7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633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flipped vertically over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-axis.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 a vertical or horizontal shift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086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flipped vertically over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-axis. Since we know this is a vertical transformation, will we be changing it on the inside or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213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flipped vertically over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-axis. Is this a scale or reflection?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809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flipped vertically over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-axis. Since this is a vertical reflection, what will we be multiplying the whole function by?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14633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8708-FD58-A61E-27CE-E3C7F5DE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flipped vertically over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-axis.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023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How would you describe the difference between these two functions?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511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Did the change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happen on the inside (to the input: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), or on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333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Since the change happened on the outside, is this a vertical or horizontal transformation?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transformation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transformation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53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is this a scale or reflection?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184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did we multiply by a positive number or divide by a positive number?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Multiply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Divide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 r="-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3105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is this a vertical stretch or vertical compression?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stretch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compression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6462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how much did we compress by?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027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6B056-2121-3C68-44DC-58199F4F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down by 3 and right by 1.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292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888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6B056-2121-3C68-44DC-58199F4F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16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6B056-2121-3C68-44DC-58199F4F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36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6B056-2121-3C68-44DC-58199F4F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down by 3 and right by 1.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B10B4-A2A0-1BA6-CE0D-7F9A81096B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73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represent a vertical or horizontal transformation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r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509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Now that we know it is a horizontal transformation,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represent a scale or reflection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r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35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Now that we know it is a horizontal scale,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represent a stretch or compression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Stretch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Compression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579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2199</TotalTime>
  <Words>1354</Words>
  <Application>Microsoft Office PowerPoint</Application>
  <PresentationFormat>Widescreen</PresentationFormat>
  <Paragraphs>126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Cambria Math</vt:lpstr>
      <vt:lpstr>Georgia</vt:lpstr>
      <vt:lpstr>Helvetica</vt:lpstr>
      <vt:lpstr>Wingdings</vt:lpstr>
      <vt:lpstr>Office Theme</vt:lpstr>
      <vt:lpstr>Transformations – Scales and Reflections</vt:lpstr>
      <vt:lpstr>Announcements</vt:lpstr>
      <vt:lpstr>Warm-up Questions</vt:lpstr>
      <vt:lpstr>iClicker: Warm-up Question (short-answer)</vt:lpstr>
      <vt:lpstr>iClicker: Warm-up Question (short-answer)</vt:lpstr>
      <vt:lpstr>iClicker: Warm-up Question (short-answer)</vt:lpstr>
      <vt:lpstr>iClicker Question (multiple-choice)</vt:lpstr>
      <vt:lpstr>iClicker Question (multiple-choice)</vt:lpstr>
      <vt:lpstr>iClicker Question (multiple-choice)</vt:lpstr>
      <vt:lpstr>Example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(short answer)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2023-06-19T18:58:59Z</dcterms:modified>
</cp:coreProperties>
</file>