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8" r:id="rId4"/>
    <p:sldId id="263" r:id="rId5"/>
    <p:sldId id="277" r:id="rId6"/>
    <p:sldId id="275" r:id="rId7"/>
    <p:sldId id="276" r:id="rId8"/>
    <p:sldId id="269" r:id="rId9"/>
    <p:sldId id="271" r:id="rId10"/>
    <p:sldId id="270" r:id="rId11"/>
    <p:sldId id="272" r:id="rId12"/>
    <p:sldId id="273" r:id="rId13"/>
    <p:sldId id="274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60EC190-3E64-4ACC-9140-28B4335536B2}">
          <p14:sldIdLst>
            <p14:sldId id="258"/>
            <p14:sldId id="260"/>
            <p14:sldId id="278"/>
            <p14:sldId id="263"/>
            <p14:sldId id="277"/>
            <p14:sldId id="275"/>
            <p14:sldId id="276"/>
          </p14:sldIdLst>
        </p14:section>
        <p14:section name="For example" id="{6655B565-FA66-4569-BEEC-C92052EED076}">
          <p14:sldIdLst>
            <p14:sldId id="269"/>
            <p14:sldId id="271"/>
            <p14:sldId id="270"/>
          </p14:sldIdLst>
        </p14:section>
        <p14:section name="For example" id="{EEAE696E-F1D3-4C8C-BF8F-136BED83CD08}">
          <p14:sldIdLst>
            <p14:sldId id="272"/>
            <p14:sldId id="273"/>
            <p14:sldId id="274"/>
          </p14:sldIdLst>
        </p14:section>
        <p14:section name="(end guided example)" id="{0F1FFB4B-FD2C-4A1D-B95B-7E03F52019CA}">
          <p14:sldIdLst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71DF79-81BA-4B99-8B35-5978548C5636}" v="5" dt="2023-06-08T12:00:21.0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48" y="1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72D8AD4A-F46D-41E4-8880-5A0BEC1A8A3D}"/>
    <pc:docChg chg="undo custSel addSld delSld modSld">
      <pc:chgData name="Wawrzyniak, Chloe U." userId="1e6df874-8090-4650-9eab-158c9e9dc5e9" providerId="ADAL" clId="{72D8AD4A-F46D-41E4-8880-5A0BEC1A8A3D}" dt="2023-02-23T07:14:17.397" v="1663" actId="12385"/>
      <pc:docMkLst>
        <pc:docMk/>
      </pc:docMkLst>
      <pc:sldChg chg="modSp mod">
        <pc:chgData name="Wawrzyniak, Chloe U." userId="1e6df874-8090-4650-9eab-158c9e9dc5e9" providerId="ADAL" clId="{72D8AD4A-F46D-41E4-8880-5A0BEC1A8A3D}" dt="2022-12-04T19:15:57.017" v="4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72D8AD4A-F46D-41E4-8880-5A0BEC1A8A3D}" dt="2022-12-04T19:15:57.017" v="4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72D8AD4A-F46D-41E4-8880-5A0BEC1A8A3D}" dt="2023-02-22T12:19:03.512" v="401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72D8AD4A-F46D-41E4-8880-5A0BEC1A8A3D}" dt="2023-02-22T12:19:03.512" v="401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72D8AD4A-F46D-41E4-8880-5A0BEC1A8A3D}" dt="2023-02-22T12:31:46.909" v="577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72D8AD4A-F46D-41E4-8880-5A0BEC1A8A3D}" dt="2023-02-22T12:19:46.316" v="419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72D8AD4A-F46D-41E4-8880-5A0BEC1A8A3D}" dt="2023-02-22T12:31:46.909" v="577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add del mod">
        <pc:chgData name="Wawrzyniak, Chloe U." userId="1e6df874-8090-4650-9eab-158c9e9dc5e9" providerId="ADAL" clId="{72D8AD4A-F46D-41E4-8880-5A0BEC1A8A3D}" dt="2023-02-22T12:24:43.285" v="536" actId="2696"/>
        <pc:sldMkLst>
          <pc:docMk/>
          <pc:sldMk cId="1391892951" sldId="269"/>
        </pc:sldMkLst>
        <pc:spChg chg="mod">
          <ac:chgData name="Wawrzyniak, Chloe U." userId="1e6df874-8090-4650-9eab-158c9e9dc5e9" providerId="ADAL" clId="{72D8AD4A-F46D-41E4-8880-5A0BEC1A8A3D}" dt="2022-12-04T19:23:02.696" v="256" actId="20577"/>
          <ac:spMkLst>
            <pc:docMk/>
            <pc:sldMk cId="1391892951" sldId="269"/>
            <ac:spMk id="2" creationId="{D3FFD3F6-1C90-50C8-8011-1DD765B9D790}"/>
          </ac:spMkLst>
        </pc:spChg>
        <pc:spChg chg="mod">
          <ac:chgData name="Wawrzyniak, Chloe U." userId="1e6df874-8090-4650-9eab-158c9e9dc5e9" providerId="ADAL" clId="{72D8AD4A-F46D-41E4-8880-5A0BEC1A8A3D}" dt="2022-12-04T19:17:09.726" v="220" actId="20577"/>
          <ac:spMkLst>
            <pc:docMk/>
            <pc:sldMk cId="1391892951" sldId="269"/>
            <ac:spMk id="3" creationId="{C72A0ECD-E525-1E48-01D6-0FD2568A17DD}"/>
          </ac:spMkLst>
        </pc:spChg>
      </pc:sldChg>
      <pc:sldChg chg="add del">
        <pc:chgData name="Wawrzyniak, Chloe U." userId="1e6df874-8090-4650-9eab-158c9e9dc5e9" providerId="ADAL" clId="{72D8AD4A-F46D-41E4-8880-5A0BEC1A8A3D}" dt="2023-02-22T12:24:43.285" v="536" actId="2696"/>
        <pc:sldMkLst>
          <pc:docMk/>
          <pc:sldMk cId="1808115344" sldId="270"/>
        </pc:sldMkLst>
      </pc:sldChg>
      <pc:sldChg chg="modSp add del mod">
        <pc:chgData name="Wawrzyniak, Chloe U." userId="1e6df874-8090-4650-9eab-158c9e9dc5e9" providerId="ADAL" clId="{72D8AD4A-F46D-41E4-8880-5A0BEC1A8A3D}" dt="2023-02-22T12:24:43.285" v="536" actId="2696"/>
        <pc:sldMkLst>
          <pc:docMk/>
          <pc:sldMk cId="2641197821" sldId="271"/>
        </pc:sldMkLst>
        <pc:spChg chg="mod">
          <ac:chgData name="Wawrzyniak, Chloe U." userId="1e6df874-8090-4650-9eab-158c9e9dc5e9" providerId="ADAL" clId="{72D8AD4A-F46D-41E4-8880-5A0BEC1A8A3D}" dt="2022-12-04T19:23:54.219" v="278" actId="20577"/>
          <ac:spMkLst>
            <pc:docMk/>
            <pc:sldMk cId="2641197821" sldId="271"/>
            <ac:spMk id="2" creationId="{D3FFD3F6-1C90-50C8-8011-1DD765B9D790}"/>
          </ac:spMkLst>
        </pc:spChg>
        <pc:spChg chg="mod">
          <ac:chgData name="Wawrzyniak, Chloe U." userId="1e6df874-8090-4650-9eab-158c9e9dc5e9" providerId="ADAL" clId="{72D8AD4A-F46D-41E4-8880-5A0BEC1A8A3D}" dt="2022-12-04T19:23:49.512" v="259" actId="20577"/>
          <ac:spMkLst>
            <pc:docMk/>
            <pc:sldMk cId="2641197821" sldId="271"/>
            <ac:spMk id="3" creationId="{C72A0ECD-E525-1E48-01D6-0FD2568A17DD}"/>
          </ac:spMkLst>
        </pc:spChg>
      </pc:sldChg>
      <pc:sldChg chg="modSp add mod">
        <pc:chgData name="Wawrzyniak, Chloe U." userId="1e6df874-8090-4650-9eab-158c9e9dc5e9" providerId="ADAL" clId="{72D8AD4A-F46D-41E4-8880-5A0BEC1A8A3D}" dt="2023-02-22T12:20:43.035" v="534" actId="20577"/>
        <pc:sldMkLst>
          <pc:docMk/>
          <pc:sldMk cId="2062967349" sldId="272"/>
        </pc:sldMkLst>
        <pc:spChg chg="mod">
          <ac:chgData name="Wawrzyniak, Chloe U." userId="1e6df874-8090-4650-9eab-158c9e9dc5e9" providerId="ADAL" clId="{72D8AD4A-F46D-41E4-8880-5A0BEC1A8A3D}" dt="2022-12-04T19:26:26.733" v="304" actId="20577"/>
          <ac:spMkLst>
            <pc:docMk/>
            <pc:sldMk cId="2062967349" sldId="272"/>
            <ac:spMk id="2" creationId="{D3FFD3F6-1C90-50C8-8011-1DD765B9D790}"/>
          </ac:spMkLst>
        </pc:spChg>
        <pc:spChg chg="mod">
          <ac:chgData name="Wawrzyniak, Chloe U." userId="1e6df874-8090-4650-9eab-158c9e9dc5e9" providerId="ADAL" clId="{72D8AD4A-F46D-41E4-8880-5A0BEC1A8A3D}" dt="2023-02-22T12:20:43.035" v="534" actId="20577"/>
          <ac:spMkLst>
            <pc:docMk/>
            <pc:sldMk cId="2062967349" sldId="272"/>
            <ac:spMk id="3" creationId="{C72A0ECD-E525-1E48-01D6-0FD2568A17DD}"/>
          </ac:spMkLst>
        </pc:spChg>
      </pc:sldChg>
      <pc:sldChg chg="modSp add">
        <pc:chgData name="Wawrzyniak, Chloe U." userId="1e6df874-8090-4650-9eab-158c9e9dc5e9" providerId="ADAL" clId="{72D8AD4A-F46D-41E4-8880-5A0BEC1A8A3D}" dt="2022-12-04T19:27:26.787" v="317" actId="20577"/>
        <pc:sldMkLst>
          <pc:docMk/>
          <pc:sldMk cId="2968090393" sldId="273"/>
        </pc:sldMkLst>
        <pc:spChg chg="mod">
          <ac:chgData name="Wawrzyniak, Chloe U." userId="1e6df874-8090-4650-9eab-158c9e9dc5e9" providerId="ADAL" clId="{72D8AD4A-F46D-41E4-8880-5A0BEC1A8A3D}" dt="2022-12-04T19:27:26.787" v="317" actId="20577"/>
          <ac:spMkLst>
            <pc:docMk/>
            <pc:sldMk cId="2968090393" sldId="273"/>
            <ac:spMk id="3" creationId="{C72A0ECD-E525-1E48-01D6-0FD2568A17DD}"/>
          </ac:spMkLst>
        </pc:spChg>
      </pc:sldChg>
      <pc:sldChg chg="modSp add">
        <pc:chgData name="Wawrzyniak, Chloe U." userId="1e6df874-8090-4650-9eab-158c9e9dc5e9" providerId="ADAL" clId="{72D8AD4A-F46D-41E4-8880-5A0BEC1A8A3D}" dt="2022-12-04T19:27:34.366" v="323" actId="20577"/>
        <pc:sldMkLst>
          <pc:docMk/>
          <pc:sldMk cId="4223121094" sldId="274"/>
        </pc:sldMkLst>
        <pc:spChg chg="mod">
          <ac:chgData name="Wawrzyniak, Chloe U." userId="1e6df874-8090-4650-9eab-158c9e9dc5e9" providerId="ADAL" clId="{72D8AD4A-F46D-41E4-8880-5A0BEC1A8A3D}" dt="2022-12-04T19:27:34.366" v="323" actId="20577"/>
          <ac:spMkLst>
            <pc:docMk/>
            <pc:sldMk cId="4223121094" sldId="274"/>
            <ac:spMk id="3" creationId="{C72A0ECD-E525-1E48-01D6-0FD2568A17DD}"/>
          </ac:spMkLst>
        </pc:spChg>
      </pc:sldChg>
      <pc:sldChg chg="modSp new mod">
        <pc:chgData name="Wawrzyniak, Chloe U." userId="1e6df874-8090-4650-9eab-158c9e9dc5e9" providerId="ADAL" clId="{72D8AD4A-F46D-41E4-8880-5A0BEC1A8A3D}" dt="2023-02-23T07:08:03.601" v="1452" actId="113"/>
        <pc:sldMkLst>
          <pc:docMk/>
          <pc:sldMk cId="945103314" sldId="275"/>
        </pc:sldMkLst>
        <pc:spChg chg="mod">
          <ac:chgData name="Wawrzyniak, Chloe U." userId="1e6df874-8090-4650-9eab-158c9e9dc5e9" providerId="ADAL" clId="{72D8AD4A-F46D-41E4-8880-5A0BEC1A8A3D}" dt="2023-02-23T07:04:58.110" v="665" actId="404"/>
          <ac:spMkLst>
            <pc:docMk/>
            <pc:sldMk cId="945103314" sldId="275"/>
            <ac:spMk id="2" creationId="{B6931C16-A6F3-AA54-981B-E0E0396BA2DB}"/>
          </ac:spMkLst>
        </pc:spChg>
        <pc:spChg chg="mod">
          <ac:chgData name="Wawrzyniak, Chloe U." userId="1e6df874-8090-4650-9eab-158c9e9dc5e9" providerId="ADAL" clId="{72D8AD4A-F46D-41E4-8880-5A0BEC1A8A3D}" dt="2023-02-23T07:08:03.601" v="1452" actId="113"/>
          <ac:spMkLst>
            <pc:docMk/>
            <pc:sldMk cId="945103314" sldId="275"/>
            <ac:spMk id="3" creationId="{1FAB4D03-B923-A8C0-60A8-D6DBB6F4AD0B}"/>
          </ac:spMkLst>
        </pc:spChg>
      </pc:sldChg>
      <pc:sldChg chg="addSp delSp modSp new mod">
        <pc:chgData name="Wawrzyniak, Chloe U." userId="1e6df874-8090-4650-9eab-158c9e9dc5e9" providerId="ADAL" clId="{72D8AD4A-F46D-41E4-8880-5A0BEC1A8A3D}" dt="2023-02-23T07:08:22.280" v="1455" actId="14100"/>
        <pc:sldMkLst>
          <pc:docMk/>
          <pc:sldMk cId="2185561051" sldId="276"/>
        </pc:sldMkLst>
        <pc:spChg chg="del">
          <ac:chgData name="Wawrzyniak, Chloe U." userId="1e6df874-8090-4650-9eab-158c9e9dc5e9" providerId="ADAL" clId="{72D8AD4A-F46D-41E4-8880-5A0BEC1A8A3D}" dt="2023-02-23T07:08:16.977" v="1454"/>
          <ac:spMkLst>
            <pc:docMk/>
            <pc:sldMk cId="2185561051" sldId="276"/>
            <ac:spMk id="2" creationId="{69730650-97F4-F48A-C348-99C9FA819659}"/>
          </ac:spMkLst>
        </pc:spChg>
        <pc:spChg chg="add mod">
          <ac:chgData name="Wawrzyniak, Chloe U." userId="1e6df874-8090-4650-9eab-158c9e9dc5e9" providerId="ADAL" clId="{72D8AD4A-F46D-41E4-8880-5A0BEC1A8A3D}" dt="2023-02-23T07:08:22.280" v="1455" actId="14100"/>
          <ac:spMkLst>
            <pc:docMk/>
            <pc:sldMk cId="2185561051" sldId="276"/>
            <ac:spMk id="4" creationId="{6E449583-154B-636C-87F5-5CC83D4994F2}"/>
          </ac:spMkLst>
        </pc:spChg>
      </pc:sldChg>
      <pc:sldChg chg="addSp delSp modSp new mod modClrScheme chgLayout">
        <pc:chgData name="Wawrzyniak, Chloe U." userId="1e6df874-8090-4650-9eab-158c9e9dc5e9" providerId="ADAL" clId="{72D8AD4A-F46D-41E4-8880-5A0BEC1A8A3D}" dt="2023-02-23T07:14:17.397" v="1663" actId="12385"/>
        <pc:sldMkLst>
          <pc:docMk/>
          <pc:sldMk cId="2501261421" sldId="277"/>
        </pc:sldMkLst>
        <pc:spChg chg="mod ord">
          <ac:chgData name="Wawrzyniak, Chloe U." userId="1e6df874-8090-4650-9eab-158c9e9dc5e9" providerId="ADAL" clId="{72D8AD4A-F46D-41E4-8880-5A0BEC1A8A3D}" dt="2023-02-23T07:12:03.859" v="1623" actId="700"/>
          <ac:spMkLst>
            <pc:docMk/>
            <pc:sldMk cId="2501261421" sldId="277"/>
            <ac:spMk id="2" creationId="{6ADDE52B-510F-E81B-54BC-F5A15075BAA7}"/>
          </ac:spMkLst>
        </pc:spChg>
        <pc:spChg chg="mod ord">
          <ac:chgData name="Wawrzyniak, Chloe U." userId="1e6df874-8090-4650-9eab-158c9e9dc5e9" providerId="ADAL" clId="{72D8AD4A-F46D-41E4-8880-5A0BEC1A8A3D}" dt="2023-02-23T07:12:03.859" v="1623" actId="700"/>
          <ac:spMkLst>
            <pc:docMk/>
            <pc:sldMk cId="2501261421" sldId="277"/>
            <ac:spMk id="3" creationId="{8C1B0732-2D7F-4E1C-2410-E499EBFEB5BF}"/>
          </ac:spMkLst>
        </pc:spChg>
        <pc:spChg chg="add del mod ord">
          <ac:chgData name="Wawrzyniak, Chloe U." userId="1e6df874-8090-4650-9eab-158c9e9dc5e9" providerId="ADAL" clId="{72D8AD4A-F46D-41E4-8880-5A0BEC1A8A3D}" dt="2023-02-23T07:12:13.905" v="1624" actId="3680"/>
          <ac:spMkLst>
            <pc:docMk/>
            <pc:sldMk cId="2501261421" sldId="277"/>
            <ac:spMk id="4" creationId="{A2EEA042-B54D-1056-A738-20EB98D00CB6}"/>
          </ac:spMkLst>
        </pc:spChg>
        <pc:graphicFrameChg chg="add mod ord modGraphic">
          <ac:chgData name="Wawrzyniak, Chloe U." userId="1e6df874-8090-4650-9eab-158c9e9dc5e9" providerId="ADAL" clId="{72D8AD4A-F46D-41E4-8880-5A0BEC1A8A3D}" dt="2023-02-23T07:14:17.397" v="1663" actId="12385"/>
          <ac:graphicFrameMkLst>
            <pc:docMk/>
            <pc:sldMk cId="2501261421" sldId="277"/>
            <ac:graphicFrameMk id="5" creationId="{6F0B9C7E-24BA-89CF-A8A2-AC75BEA87B1C}"/>
          </ac:graphicFrameMkLst>
        </pc:graphicFrameChg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A871DF79-81BA-4B99-8B35-5978548C5636}"/>
    <pc:docChg chg="undo custSel addSld modSld addSection modSection">
      <pc:chgData name="Wawrzyniak, Chloe U." userId="1e6df874-8090-4650-9eab-158c9e9dc5e9" providerId="ADAL" clId="{A871DF79-81BA-4B99-8B35-5978548C5636}" dt="2023-06-08T12:02:44.716" v="263" actId="17846"/>
      <pc:docMkLst>
        <pc:docMk/>
      </pc:docMkLst>
      <pc:sldChg chg="modSp mod">
        <pc:chgData name="Wawrzyniak, Chloe U." userId="1e6df874-8090-4650-9eab-158c9e9dc5e9" providerId="ADAL" clId="{A871DF79-81BA-4B99-8B35-5978548C5636}" dt="2023-06-08T11:57:23.680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A871DF79-81BA-4B99-8B35-5978548C5636}" dt="2023-06-08T11:57:23.680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A871DF79-81BA-4B99-8B35-5978548C5636}" dt="2023-06-08T12:00:02.834" v="79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A871DF79-81BA-4B99-8B35-5978548C5636}" dt="2023-06-08T12:00:02.834" v="79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A871DF79-81BA-4B99-8B35-5978548C5636}" dt="2023-06-08T11:59:57.479" v="72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mod">
        <pc:chgData name="Wawrzyniak, Chloe U." userId="1e6df874-8090-4650-9eab-158c9e9dc5e9" providerId="ADAL" clId="{A871DF79-81BA-4B99-8B35-5978548C5636}" dt="2023-06-08T12:01:00.153" v="257" actId="20577"/>
        <pc:sldMkLst>
          <pc:docMk/>
          <pc:sldMk cId="945103314" sldId="275"/>
        </pc:sldMkLst>
        <pc:spChg chg="mod">
          <ac:chgData name="Wawrzyniak, Chloe U." userId="1e6df874-8090-4650-9eab-158c9e9dc5e9" providerId="ADAL" clId="{A871DF79-81BA-4B99-8B35-5978548C5636}" dt="2023-06-08T12:01:00.153" v="257" actId="20577"/>
          <ac:spMkLst>
            <pc:docMk/>
            <pc:sldMk cId="945103314" sldId="275"/>
            <ac:spMk id="3" creationId="{1FAB4D03-B923-A8C0-60A8-D6DBB6F4AD0B}"/>
          </ac:spMkLst>
        </pc:spChg>
      </pc:sldChg>
      <pc:sldChg chg="modSp mod">
        <pc:chgData name="Wawrzyniak, Chloe U." userId="1e6df874-8090-4650-9eab-158c9e9dc5e9" providerId="ADAL" clId="{A871DF79-81BA-4B99-8B35-5978548C5636}" dt="2023-06-08T12:00:10.185" v="89" actId="20577"/>
        <pc:sldMkLst>
          <pc:docMk/>
          <pc:sldMk cId="2501261421" sldId="277"/>
        </pc:sldMkLst>
        <pc:spChg chg="mod">
          <ac:chgData name="Wawrzyniak, Chloe U." userId="1e6df874-8090-4650-9eab-158c9e9dc5e9" providerId="ADAL" clId="{A871DF79-81BA-4B99-8B35-5978548C5636}" dt="2023-06-08T12:00:08.154" v="86" actId="20577"/>
          <ac:spMkLst>
            <pc:docMk/>
            <pc:sldMk cId="2501261421" sldId="277"/>
            <ac:spMk id="2" creationId="{6ADDE52B-510F-E81B-54BC-F5A15075BAA7}"/>
          </ac:spMkLst>
        </pc:spChg>
        <pc:spChg chg="mod">
          <ac:chgData name="Wawrzyniak, Chloe U." userId="1e6df874-8090-4650-9eab-158c9e9dc5e9" providerId="ADAL" clId="{A871DF79-81BA-4B99-8B35-5978548C5636}" dt="2023-06-08T12:00:10.185" v="89" actId="20577"/>
          <ac:spMkLst>
            <pc:docMk/>
            <pc:sldMk cId="2501261421" sldId="277"/>
            <ac:spMk id="3" creationId="{8C1B0732-2D7F-4E1C-2410-E499EBFEB5BF}"/>
          </ac:spMkLst>
        </pc:spChg>
      </pc:sldChg>
      <pc:sldChg chg="addSp delSp modSp new mod modClrScheme chgLayout">
        <pc:chgData name="Wawrzyniak, Chloe U." userId="1e6df874-8090-4650-9eab-158c9e9dc5e9" providerId="ADAL" clId="{A871DF79-81BA-4B99-8B35-5978548C5636}" dt="2023-06-08T11:59:48.744" v="69"/>
        <pc:sldMkLst>
          <pc:docMk/>
          <pc:sldMk cId="1386261586" sldId="278"/>
        </pc:sldMkLst>
        <pc:spChg chg="del mod ord">
          <ac:chgData name="Wawrzyniak, Chloe U." userId="1e6df874-8090-4650-9eab-158c9e9dc5e9" providerId="ADAL" clId="{A871DF79-81BA-4B99-8B35-5978548C5636}" dt="2023-06-08T11:58:35.848" v="10" actId="700"/>
          <ac:spMkLst>
            <pc:docMk/>
            <pc:sldMk cId="1386261586" sldId="278"/>
            <ac:spMk id="2" creationId="{4B220DBD-832E-5ABF-B5D5-636837EE90F0}"/>
          </ac:spMkLst>
        </pc:spChg>
        <pc:spChg chg="del">
          <ac:chgData name="Wawrzyniak, Chloe U." userId="1e6df874-8090-4650-9eab-158c9e9dc5e9" providerId="ADAL" clId="{A871DF79-81BA-4B99-8B35-5978548C5636}" dt="2023-06-08T11:58:35.848" v="10" actId="700"/>
          <ac:spMkLst>
            <pc:docMk/>
            <pc:sldMk cId="1386261586" sldId="278"/>
            <ac:spMk id="3" creationId="{90FF8164-4016-399E-955D-5155B029C727}"/>
          </ac:spMkLst>
        </pc:spChg>
        <pc:spChg chg="del mod ord">
          <ac:chgData name="Wawrzyniak, Chloe U." userId="1e6df874-8090-4650-9eab-158c9e9dc5e9" providerId="ADAL" clId="{A871DF79-81BA-4B99-8B35-5978548C5636}" dt="2023-06-08T11:58:35.848" v="10" actId="700"/>
          <ac:spMkLst>
            <pc:docMk/>
            <pc:sldMk cId="1386261586" sldId="278"/>
            <ac:spMk id="4" creationId="{26DE4F66-9E1C-E169-15C6-58AEEB7AA49B}"/>
          </ac:spMkLst>
        </pc:spChg>
        <pc:spChg chg="add mod ord">
          <ac:chgData name="Wawrzyniak, Chloe U." userId="1e6df874-8090-4650-9eab-158c9e9dc5e9" providerId="ADAL" clId="{A871DF79-81BA-4B99-8B35-5978548C5636}" dt="2023-06-08T11:59:25.114" v="64" actId="700"/>
          <ac:spMkLst>
            <pc:docMk/>
            <pc:sldMk cId="1386261586" sldId="278"/>
            <ac:spMk id="5" creationId="{A8EBF930-7C89-67D5-8E63-1B6D2552A0EF}"/>
          </ac:spMkLst>
        </pc:spChg>
        <pc:spChg chg="add mod ord">
          <ac:chgData name="Wawrzyniak, Chloe U." userId="1e6df874-8090-4650-9eab-158c9e9dc5e9" providerId="ADAL" clId="{A871DF79-81BA-4B99-8B35-5978548C5636}" dt="2023-06-08T11:59:35.348" v="66"/>
          <ac:spMkLst>
            <pc:docMk/>
            <pc:sldMk cId="1386261586" sldId="278"/>
            <ac:spMk id="6" creationId="{4E022CC2-3793-7A62-2FA5-3C1B6DDE83D7}"/>
          </ac:spMkLst>
        </pc:spChg>
        <pc:spChg chg="add del mod ord">
          <ac:chgData name="Wawrzyniak, Chloe U." userId="1e6df874-8090-4650-9eab-158c9e9dc5e9" providerId="ADAL" clId="{A871DF79-81BA-4B99-8B35-5978548C5636}" dt="2023-06-08T11:59:48.744" v="69"/>
          <ac:spMkLst>
            <pc:docMk/>
            <pc:sldMk cId="1386261586" sldId="278"/>
            <ac:spMk id="7" creationId="{2DD035E6-4008-ECE4-82D4-F6E86483CD4D}"/>
          </ac:spMkLst>
        </pc:spChg>
        <pc:graphicFrameChg chg="add mod">
          <ac:chgData name="Wawrzyniak, Chloe U." userId="1e6df874-8090-4650-9eab-158c9e9dc5e9" providerId="ADAL" clId="{A871DF79-81BA-4B99-8B35-5978548C5636}" dt="2023-06-08T11:59:48.744" v="69"/>
          <ac:graphicFrameMkLst>
            <pc:docMk/>
            <pc:sldMk cId="1386261586" sldId="278"/>
            <ac:graphicFrameMk id="8" creationId="{37C8EB6A-3113-BDC8-99B6-1F597ABCA13C}"/>
          </ac:graphicFrameMkLst>
        </pc:graphicFrame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6/8/2023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6/8/2023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Average Rate of Change – With Variables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FD3F6-1C90-50C8-8011-1DD765B9D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2A0ECD-E525-1E48-01D6-0FD2568A17D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+5</m:t>
                    </m:r>
                  </m:oMath>
                </a14:m>
                <a:r>
                  <a:rPr lang="en-US" dirty="0"/>
                  <a:t>. What is the average rate of change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[−2,−2+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2A0ECD-E525-1E48-01D6-0FD2568A17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8115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FD3F6-1C90-50C8-8011-1DD765B9D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2A0ECD-E525-1E48-01D6-0FD2568A17D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+5</m:t>
                    </m:r>
                  </m:oMath>
                </a14:m>
                <a:r>
                  <a:rPr lang="en-US" dirty="0"/>
                  <a:t>. We want to compute the average rate of change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2A0ECD-E525-1E48-01D6-0FD2568A17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2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29673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FD3F6-1C90-50C8-8011-1DD765B9D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2A0ECD-E525-1E48-01D6-0FD2568A17D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+5</m:t>
                    </m:r>
                  </m:oMath>
                </a14:m>
                <a:r>
                  <a:rPr lang="en-US" dirty="0"/>
                  <a:t>. We want to compute the average rate of change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 Simplify as much as possible.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2A0ECD-E525-1E48-01D6-0FD2568A17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2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80903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FD3F6-1C90-50C8-8011-1DD765B9D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2A0ECD-E525-1E48-01D6-0FD2568A17D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+5</m:t>
                    </m:r>
                  </m:oMath>
                </a14:m>
                <a:r>
                  <a:rPr lang="en-US" dirty="0"/>
                  <a:t>. What is the average rate of change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2A0ECD-E525-1E48-01D6-0FD2568A17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31210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4E022CC2-3793-7A62-2FA5-3C1B6DDE83D7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1. Which of the following topics are included in Standard 3?</a:t>
                </a:r>
              </a:p>
              <a:p>
                <a:pPr marL="1257280" lvl="1" indent="-457200" algn="l">
                  <a:buAutoNum type="alphaUcPeriod"/>
                </a:pPr>
                <a:r>
                  <a:rPr lang="en-US" dirty="0"/>
                  <a:t>Domain</a:t>
                </a:r>
              </a:p>
              <a:p>
                <a:pPr marL="1257280" lvl="1" indent="-457200" algn="l">
                  <a:buAutoNum type="alphaUcPeriod"/>
                </a:pPr>
                <a:r>
                  <a:rPr lang="en-US" dirty="0"/>
                  <a:t>Slope</a:t>
                </a:r>
              </a:p>
              <a:p>
                <a:pPr marL="1257280" lvl="1" indent="-457200" algn="l">
                  <a:buAutoNum type="alphaUcPeriod"/>
                </a:pPr>
                <a:r>
                  <a:rPr lang="en-US" dirty="0"/>
                  <a:t>Systems of Equations</a:t>
                </a:r>
              </a:p>
              <a:p>
                <a:pPr marL="1257280" lvl="1" indent="-457200" algn="l">
                  <a:buAutoNum type="alphaUcPeriod"/>
                </a:pPr>
                <a:r>
                  <a:rPr lang="en-US" dirty="0"/>
                  <a:t>Transformations</a:t>
                </a:r>
              </a:p>
              <a:p>
                <a:pPr marL="1257280" lvl="1" indent="-457200" algn="l">
                  <a:buAutoNum type="alphaUcPeriod"/>
                </a:pPr>
                <a:r>
                  <a:rPr lang="en-US" dirty="0"/>
                  <a:t>Inverse Functions</a:t>
                </a:r>
              </a:p>
              <a:p>
                <a:r>
                  <a:rPr lang="en-US" dirty="0"/>
                  <a:t>2.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table to the right. What is the average rate of change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=−2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4E022CC2-3793-7A62-2FA5-3C1B6DDE83D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2748" b="-2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A8EBF930-7C89-67D5-8E63-1B6D2552A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Table 5">
                <a:extLst>
                  <a:ext uri="{FF2B5EF4-FFF2-40B4-BE49-F238E27FC236}">
                    <a16:creationId xmlns:a16="http://schemas.microsoft.com/office/drawing/2014/main" id="{37C8EB6A-3113-BDC8-99B6-1F597ABCA13C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83504921"/>
                  </p:ext>
                </p:extLst>
              </p:nvPr>
            </p:nvGraphicFramePr>
            <p:xfrm>
              <a:off x="6537325" y="1362075"/>
              <a:ext cx="5213350" cy="259588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4051640873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3913883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smtClean="0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smtClean="0"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b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1" smtClean="0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en-US" b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015281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0276558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42299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34137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67495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042856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6114476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8" name="Table 5">
                <a:extLst>
                  <a:ext uri="{FF2B5EF4-FFF2-40B4-BE49-F238E27FC236}">
                    <a16:creationId xmlns:a16="http://schemas.microsoft.com/office/drawing/2014/main" id="{37C8EB6A-3113-BDC8-99B6-1F597ABCA13C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83504921"/>
                  </p:ext>
                </p:extLst>
              </p:nvPr>
            </p:nvGraphicFramePr>
            <p:xfrm>
              <a:off x="6537325" y="1362075"/>
              <a:ext cx="5213350" cy="259588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4051640873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3913883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4" t="-1639" r="-100467" b="-6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234" t="-1639" r="-467" b="-6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015281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4" t="-101639" r="-100467" b="-5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234" t="-101639" r="-467" b="-5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0276558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4" t="-201639" r="-100467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234" t="-201639" r="-467" b="-4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442299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4" t="-301639" r="-100467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234" t="-301639" r="-467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34137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4" t="-401639" r="-100467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234" t="-401639" r="-467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67495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4" t="-501639" r="-100467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234" t="-501639" r="-467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042856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4" t="-601639" r="-100467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234" t="-601639" r="-467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6114476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386261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(multiple-answer)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073BE9-7CB5-F8E0-3598-97226C668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Which of the following topics are included in Standard 3?</a:t>
            </a:r>
          </a:p>
          <a:p>
            <a:pPr marL="457200" indent="-457200">
              <a:buAutoNum type="alphaUcPeriod"/>
            </a:pPr>
            <a:r>
              <a:rPr lang="en-US" dirty="0"/>
              <a:t>Domain</a:t>
            </a:r>
          </a:p>
          <a:p>
            <a:pPr marL="457200" indent="-457200">
              <a:buAutoNum type="alphaUcPeriod"/>
            </a:pPr>
            <a:r>
              <a:rPr lang="en-US" dirty="0"/>
              <a:t>Slope</a:t>
            </a:r>
          </a:p>
          <a:p>
            <a:pPr marL="457200" indent="-457200">
              <a:buAutoNum type="alphaUcPeriod"/>
            </a:pPr>
            <a:r>
              <a:rPr lang="en-US" dirty="0"/>
              <a:t>Systems of Equations</a:t>
            </a:r>
          </a:p>
          <a:p>
            <a:pPr marL="457200" indent="-457200">
              <a:buAutoNum type="alphaUcPeriod"/>
            </a:pPr>
            <a:r>
              <a:rPr lang="en-US" dirty="0"/>
              <a:t>Transformations</a:t>
            </a:r>
          </a:p>
          <a:p>
            <a:pPr marL="457200" indent="-457200">
              <a:buAutoNum type="alphaUcPeriod"/>
            </a:pPr>
            <a:r>
              <a:rPr lang="en-US" dirty="0"/>
              <a:t>Inverse Functions</a:t>
            </a:r>
          </a:p>
        </p:txBody>
      </p:sp>
    </p:spTree>
    <p:extLst>
      <p:ext uri="{BB962C8B-B14F-4D97-AF65-F5344CB8AC3E}">
        <p14:creationId xmlns:p14="http://schemas.microsoft.com/office/powerpoint/2010/main" val="291709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C1B0732-2D7F-4E1C-2410-E499EBFEB5BF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table to the right. What is the average rate of change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=−2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C1B0732-2D7F-4E1C-2410-E499EBFEB5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2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6F0B9C7E-24BA-89CF-A8A2-AC75BEA87B1C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259880943"/>
                  </p:ext>
                </p:extLst>
              </p:nvPr>
            </p:nvGraphicFramePr>
            <p:xfrm>
              <a:off x="6537325" y="1362075"/>
              <a:ext cx="5213350" cy="259588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4051640873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3913883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smtClean="0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smtClean="0"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b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1" smtClean="0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en-US" b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015281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0276558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42299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34137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67495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042856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611447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6F0B9C7E-24BA-89CF-A8A2-AC75BEA87B1C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259880943"/>
                  </p:ext>
                </p:extLst>
              </p:nvPr>
            </p:nvGraphicFramePr>
            <p:xfrm>
              <a:off x="6537325" y="1362075"/>
              <a:ext cx="5213350" cy="259588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4051640873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3913883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4" t="-1639" r="-100467" b="-6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234" t="-1639" r="-467" b="-6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015281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4" t="-101639" r="-100467" b="-5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234" t="-101639" r="-467" b="-5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0276558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4" t="-201639" r="-100467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234" t="-201639" r="-467" b="-4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442299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4" t="-301639" r="-100467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234" t="-301639" r="-467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34137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4" t="-401639" r="-100467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234" t="-401639" r="-467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67495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4" t="-501639" r="-100467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234" t="-501639" r="-467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042856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4" t="-601639" r="-100467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234" t="-601639" r="-467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6114476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6ADDE52B-510F-E81B-54BC-F5A15075B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</p:spTree>
    <p:extLst>
      <p:ext uri="{BB962C8B-B14F-4D97-AF65-F5344CB8AC3E}">
        <p14:creationId xmlns:p14="http://schemas.microsoft.com/office/powerpoint/2010/main" val="2501261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31C16-A6F3-AA54-981B-E0E0396BA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001" y="177422"/>
            <a:ext cx="10500670" cy="594601"/>
          </a:xfrm>
        </p:spPr>
        <p:txBody>
          <a:bodyPr>
            <a:noAutofit/>
          </a:bodyPr>
          <a:lstStyle/>
          <a:p>
            <a:r>
              <a:rPr lang="en-US" sz="2400" dirty="0"/>
              <a:t>The process for finding Average Rate of Change is always the same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AB4D03-B923-A8C0-60A8-D6DBB6F4AD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dirty="0"/>
              <a:t>AROC is slope, so you need to know the slope formula.</a:t>
            </a:r>
          </a:p>
          <a:p>
            <a:pPr marL="457200" indent="-457200">
              <a:buAutoNum type="arabicPeriod"/>
            </a:pPr>
            <a:r>
              <a:rPr lang="en-US" dirty="0"/>
              <a:t>The values given are both x-values</a:t>
            </a:r>
          </a:p>
          <a:p>
            <a:pPr marL="457200" indent="-457200">
              <a:buAutoNum type="arabicPeriod"/>
            </a:pPr>
            <a:r>
              <a:rPr lang="en-US" dirty="0"/>
              <a:t>Slope requires two x-values and two y-values, so use the x-values and the given function to get the corresponding y-values.</a:t>
            </a:r>
          </a:p>
          <a:p>
            <a:pPr marL="457200" indent="-457200">
              <a:buAutoNum type="arabicPeriod"/>
            </a:pPr>
            <a:r>
              <a:rPr lang="en-US" dirty="0"/>
              <a:t>Plug the x- and y-values into the slope formula.</a:t>
            </a:r>
          </a:p>
          <a:p>
            <a:endParaRPr lang="en-US" dirty="0"/>
          </a:p>
          <a:p>
            <a:r>
              <a:rPr lang="en-US" dirty="0"/>
              <a:t>What could be different between questions?</a:t>
            </a:r>
          </a:p>
          <a:p>
            <a:r>
              <a:rPr lang="en-US" b="1" dirty="0"/>
              <a:t>For step 2: </a:t>
            </a:r>
            <a:r>
              <a:rPr lang="en-US" dirty="0"/>
              <a:t>The given values could be numbers, or involve variables</a:t>
            </a:r>
            <a:endParaRPr lang="en-US" b="1" dirty="0"/>
          </a:p>
          <a:p>
            <a:r>
              <a:rPr lang="en-US" b="1" dirty="0"/>
              <a:t>For step 3:</a:t>
            </a:r>
            <a:r>
              <a:rPr lang="en-US" dirty="0"/>
              <a:t> The function could be given as a formula, graph, or table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103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2A2C36-8F42-47D7-D86B-B7ADFFD842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E449583-154B-636C-87F5-5CC83D499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739" y="177800"/>
            <a:ext cx="10411584" cy="593725"/>
          </a:xfrm>
        </p:spPr>
        <p:txBody>
          <a:bodyPr>
            <a:noAutofit/>
          </a:bodyPr>
          <a:lstStyle/>
          <a:p>
            <a:r>
              <a:rPr lang="en-US" sz="2400" dirty="0"/>
              <a:t>The process for finding Average Rate of Change is always the same</a:t>
            </a:r>
          </a:p>
        </p:txBody>
      </p:sp>
    </p:spTree>
    <p:extLst>
      <p:ext uri="{BB962C8B-B14F-4D97-AF65-F5344CB8AC3E}">
        <p14:creationId xmlns:p14="http://schemas.microsoft.com/office/powerpoint/2010/main" val="2185561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FD3F6-1C90-50C8-8011-1DD765B9D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2A0ECD-E525-1E48-01D6-0FD2568A17D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+5</m:t>
                    </m:r>
                  </m:oMath>
                </a14:m>
                <a:r>
                  <a:rPr lang="en-US" dirty="0"/>
                  <a:t>. We want to compute the average rate of change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[−2,−2+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(−2)</m:t>
                    </m:r>
                  </m:oMath>
                </a14:m>
                <a:r>
                  <a:rPr lang="en-US" dirty="0"/>
                  <a:t>? Simplify as much as possible.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2A0ECD-E525-1E48-01D6-0FD2568A17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2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1892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FD3F6-1C90-50C8-8011-1DD765B9D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2A0ECD-E525-1E48-01D6-0FD2568A17D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+5</m:t>
                    </m:r>
                  </m:oMath>
                </a14:m>
                <a:r>
                  <a:rPr lang="en-US" dirty="0"/>
                  <a:t>. We want to compute the average rate of change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[−2,−2+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(−2+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 Simplify as much as possible.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2A0ECD-E525-1E48-01D6-0FD2568A17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2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1197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927</TotalTime>
  <Words>607</Words>
  <Application>Microsoft Office PowerPoint</Application>
  <PresentationFormat>Widescreen</PresentationFormat>
  <Paragraphs>88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Cambria Math</vt:lpstr>
      <vt:lpstr>Georgia</vt:lpstr>
      <vt:lpstr>Helvetica</vt:lpstr>
      <vt:lpstr>Wingdings</vt:lpstr>
      <vt:lpstr>Office Theme</vt:lpstr>
      <vt:lpstr>Average Rate of Change – With Variables</vt:lpstr>
      <vt:lpstr>Announcements</vt:lpstr>
      <vt:lpstr>Warm-up Questions</vt:lpstr>
      <vt:lpstr>iClicker: Warm-up Question (multiple-answer)</vt:lpstr>
      <vt:lpstr>iClicker: Warm-up Question (numeric)</vt:lpstr>
      <vt:lpstr>The process for finding Average Rate of Change is always the same</vt:lpstr>
      <vt:lpstr>The process for finding Average Rate of Change is always the same</vt:lpstr>
      <vt:lpstr>iClicker Question (numeric)</vt:lpstr>
      <vt:lpstr>iClicker Question (short-answer)</vt:lpstr>
      <vt:lpstr>Example</vt:lpstr>
      <vt:lpstr>iClicker Question (short-answer)</vt:lpstr>
      <vt:lpstr>iClicker Question (short-answer)</vt:lpstr>
      <vt:lpstr>Example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2023-06-08T12:02:53Z</dcterms:modified>
</cp:coreProperties>
</file>