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63" r:id="rId5"/>
    <p:sldId id="276" r:id="rId6"/>
    <p:sldId id="277" r:id="rId7"/>
    <p:sldId id="270" r:id="rId8"/>
    <p:sldId id="271" r:id="rId9"/>
    <p:sldId id="272" r:id="rId10"/>
    <p:sldId id="269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B7A39C3-3633-444D-B41A-454BFB1581AE}">
          <p14:sldIdLst>
            <p14:sldId id="258"/>
            <p14:sldId id="260"/>
            <p14:sldId id="275"/>
            <p14:sldId id="263"/>
            <p14:sldId id="276"/>
            <p14:sldId id="277"/>
          </p14:sldIdLst>
        </p14:section>
        <p14:section name="Giding Questions for End Example" id="{AE6F69CE-E8A9-4A52-A19D-356FCAD66BD2}">
          <p14:sldIdLst>
            <p14:sldId id="270"/>
            <p14:sldId id="271"/>
            <p14:sldId id="272"/>
            <p14:sldId id="269"/>
          </p14:sldIdLst>
        </p14:section>
        <p14:section name="(end guided example)" id="{880B14B8-C058-4EEB-BDFF-257EE9134656}">
          <p14:sldIdLst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7A9BA7-73EB-4AC2-B102-B5D965E30ECC}" v="215" dt="2023-06-08T11:54:39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48" y="1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711761DC-D00C-42CC-A6D0-787752840DDC}"/>
    <pc:docChg chg="custSel addSld modSld sldOrd">
      <pc:chgData name="Wawrzyniak, Chloe U." userId="1e6df874-8090-4650-9eab-158c9e9dc5e9" providerId="ADAL" clId="{711761DC-D00C-42CC-A6D0-787752840DDC}" dt="2023-02-22T12:25:02.896" v="838" actId="20577"/>
      <pc:docMkLst>
        <pc:docMk/>
      </pc:docMkLst>
      <pc:sldChg chg="modSp mod">
        <pc:chgData name="Wawrzyniak, Chloe U." userId="1e6df874-8090-4650-9eab-158c9e9dc5e9" providerId="ADAL" clId="{711761DC-D00C-42CC-A6D0-787752840DDC}" dt="2023-02-22T12:25:02.896" v="838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11761DC-D00C-42CC-A6D0-787752840DDC}" dt="2023-02-22T12:25:02.896" v="838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711761DC-D00C-42CC-A6D0-787752840DDC}" dt="2023-02-22T12:21:36.424" v="682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11761DC-D00C-42CC-A6D0-787752840DDC}" dt="2023-02-22T12:21:36.424" v="682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711761DC-D00C-42CC-A6D0-787752840DDC}" dt="2023-02-22T12:24:04.956" v="834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711761DC-D00C-42CC-A6D0-787752840DDC}" dt="2023-02-22T12:24:04.956" v="834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711761DC-D00C-42CC-A6D0-787752840DDC}" dt="2023-02-22T12:23:58.812" v="82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711761DC-D00C-42CC-A6D0-787752840DDC}" dt="2022-12-04T19:01:00.129" v="163" actId="20577"/>
        <pc:sldMkLst>
          <pc:docMk/>
          <pc:sldMk cId="1195856556" sldId="269"/>
        </pc:sldMkLst>
        <pc:spChg chg="mod">
          <ac:chgData name="Wawrzyniak, Chloe U." userId="1e6df874-8090-4650-9eab-158c9e9dc5e9" providerId="ADAL" clId="{711761DC-D00C-42CC-A6D0-787752840DDC}" dt="2022-12-04T19:00:04.800" v="54" actId="20577"/>
          <ac:spMkLst>
            <pc:docMk/>
            <pc:sldMk cId="1195856556" sldId="269"/>
            <ac:spMk id="2" creationId="{083993BA-B646-837F-E0EC-F382C1CD5840}"/>
          </ac:spMkLst>
        </pc:spChg>
        <pc:spChg chg="mod">
          <ac:chgData name="Wawrzyniak, Chloe U." userId="1e6df874-8090-4650-9eab-158c9e9dc5e9" providerId="ADAL" clId="{711761DC-D00C-42CC-A6D0-787752840DDC}" dt="2022-12-04T19:01:00.129" v="163" actId="20577"/>
          <ac:spMkLst>
            <pc:docMk/>
            <pc:sldMk cId="1195856556" sldId="269"/>
            <ac:spMk id="3" creationId="{3EF555B6-F357-CD00-CA59-76CE6AF181A6}"/>
          </ac:spMkLst>
        </pc:spChg>
      </pc:sldChg>
      <pc:sldChg chg="modSp add mod ord">
        <pc:chgData name="Wawrzyniak, Chloe U." userId="1e6df874-8090-4650-9eab-158c9e9dc5e9" providerId="ADAL" clId="{711761DC-D00C-42CC-A6D0-787752840DDC}" dt="2022-12-04T19:01:30.468" v="247"/>
        <pc:sldMkLst>
          <pc:docMk/>
          <pc:sldMk cId="4286371062" sldId="270"/>
        </pc:sldMkLst>
        <pc:spChg chg="mod">
          <ac:chgData name="Wawrzyniak, Chloe U." userId="1e6df874-8090-4650-9eab-158c9e9dc5e9" providerId="ADAL" clId="{711761DC-D00C-42CC-A6D0-787752840DDC}" dt="2022-12-04T19:01:10.842" v="205" actId="20577"/>
          <ac:spMkLst>
            <pc:docMk/>
            <pc:sldMk cId="4286371062" sldId="270"/>
            <ac:spMk id="2" creationId="{083993BA-B646-837F-E0EC-F382C1CD5840}"/>
          </ac:spMkLst>
        </pc:spChg>
        <pc:spChg chg="mod">
          <ac:chgData name="Wawrzyniak, Chloe U." userId="1e6df874-8090-4650-9eab-158c9e9dc5e9" providerId="ADAL" clId="{711761DC-D00C-42CC-A6D0-787752840DDC}" dt="2022-12-04T19:01:27.256" v="245" actId="20577"/>
          <ac:spMkLst>
            <pc:docMk/>
            <pc:sldMk cId="4286371062" sldId="270"/>
            <ac:spMk id="3" creationId="{3EF555B6-F357-CD00-CA59-76CE6AF181A6}"/>
          </ac:spMkLst>
        </pc:spChg>
      </pc:sldChg>
      <pc:sldChg chg="modSp add">
        <pc:chgData name="Wawrzyniak, Chloe U." userId="1e6df874-8090-4650-9eab-158c9e9dc5e9" providerId="ADAL" clId="{711761DC-D00C-42CC-A6D0-787752840DDC}" dt="2022-12-04T19:01:35.258" v="251" actId="20577"/>
        <pc:sldMkLst>
          <pc:docMk/>
          <pc:sldMk cId="982565945" sldId="271"/>
        </pc:sldMkLst>
        <pc:spChg chg="mod">
          <ac:chgData name="Wawrzyniak, Chloe U." userId="1e6df874-8090-4650-9eab-158c9e9dc5e9" providerId="ADAL" clId="{711761DC-D00C-42CC-A6D0-787752840DDC}" dt="2022-12-04T19:01:35.258" v="251" actId="20577"/>
          <ac:spMkLst>
            <pc:docMk/>
            <pc:sldMk cId="982565945" sldId="271"/>
            <ac:spMk id="3" creationId="{3EF555B6-F357-CD00-CA59-76CE6AF181A6}"/>
          </ac:spMkLst>
        </pc:spChg>
      </pc:sldChg>
      <pc:sldChg chg="modSp add mod">
        <pc:chgData name="Wawrzyniak, Chloe U." userId="1e6df874-8090-4650-9eab-158c9e9dc5e9" providerId="ADAL" clId="{711761DC-D00C-42CC-A6D0-787752840DDC}" dt="2022-12-04T19:02:10.186" v="340" actId="20577"/>
        <pc:sldMkLst>
          <pc:docMk/>
          <pc:sldMk cId="1400679560" sldId="272"/>
        </pc:sldMkLst>
        <pc:spChg chg="mod">
          <ac:chgData name="Wawrzyniak, Chloe U." userId="1e6df874-8090-4650-9eab-158c9e9dc5e9" providerId="ADAL" clId="{711761DC-D00C-42CC-A6D0-787752840DDC}" dt="2022-12-04T19:02:10.186" v="340" actId="20577"/>
          <ac:spMkLst>
            <pc:docMk/>
            <pc:sldMk cId="1400679560" sldId="272"/>
            <ac:spMk id="3" creationId="{3EF555B6-F357-CD00-CA59-76CE6AF181A6}"/>
          </ac:spMkLst>
        </pc:spChg>
      </pc:sldChg>
      <pc:sldChg chg="addSp delSp modSp new mod">
        <pc:chgData name="Wawrzyniak, Chloe U." userId="1e6df874-8090-4650-9eab-158c9e9dc5e9" providerId="ADAL" clId="{711761DC-D00C-42CC-A6D0-787752840DDC}" dt="2022-12-04T19:11:00.475" v="452" actId="20577"/>
        <pc:sldMkLst>
          <pc:docMk/>
          <pc:sldMk cId="3121103653" sldId="273"/>
        </pc:sldMkLst>
        <pc:spChg chg="del">
          <ac:chgData name="Wawrzyniak, Chloe U." userId="1e6df874-8090-4650-9eab-158c9e9dc5e9" providerId="ADAL" clId="{711761DC-D00C-42CC-A6D0-787752840DDC}" dt="2022-12-04T19:10:40.219" v="369" actId="931"/>
          <ac:spMkLst>
            <pc:docMk/>
            <pc:sldMk cId="3121103653" sldId="273"/>
            <ac:spMk id="2" creationId="{48D5E8D3-80C4-1E98-382A-958717F0BA5F}"/>
          </ac:spMkLst>
        </pc:spChg>
        <pc:spChg chg="mod">
          <ac:chgData name="Wawrzyniak, Chloe U." userId="1e6df874-8090-4650-9eab-158c9e9dc5e9" providerId="ADAL" clId="{711761DC-D00C-42CC-A6D0-787752840DDC}" dt="2022-12-04T19:11:00.475" v="452" actId="20577"/>
          <ac:spMkLst>
            <pc:docMk/>
            <pc:sldMk cId="3121103653" sldId="273"/>
            <ac:spMk id="3" creationId="{817EE60B-D4FF-DA3B-7AA1-BF5C799E42B3}"/>
          </ac:spMkLst>
        </pc:spChg>
        <pc:spChg chg="mod">
          <ac:chgData name="Wawrzyniak, Chloe U." userId="1e6df874-8090-4650-9eab-158c9e9dc5e9" providerId="ADAL" clId="{711761DC-D00C-42CC-A6D0-787752840DDC}" dt="2022-12-04T19:10:32.372" v="368" actId="20577"/>
          <ac:spMkLst>
            <pc:docMk/>
            <pc:sldMk cId="3121103653" sldId="273"/>
            <ac:spMk id="4" creationId="{EA8E35DF-FA04-60EA-B542-8033AE037FD6}"/>
          </ac:spMkLst>
        </pc:spChg>
        <pc:picChg chg="add mod">
          <ac:chgData name="Wawrzyniak, Chloe U." userId="1e6df874-8090-4650-9eab-158c9e9dc5e9" providerId="ADAL" clId="{711761DC-D00C-42CC-A6D0-787752840DDC}" dt="2022-12-04T19:10:41.308" v="370" actId="27614"/>
          <ac:picMkLst>
            <pc:docMk/>
            <pc:sldMk cId="3121103653" sldId="273"/>
            <ac:picMk id="6" creationId="{F50A3AEE-6B4B-ED47-E4AE-F3660D58226A}"/>
          </ac:picMkLst>
        </pc:picChg>
      </pc:sldChg>
      <pc:sldChg chg="addSp delSp modSp new mod">
        <pc:chgData name="Wawrzyniak, Chloe U." userId="1e6df874-8090-4650-9eab-158c9e9dc5e9" providerId="ADAL" clId="{711761DC-D00C-42CC-A6D0-787752840DDC}" dt="2022-12-04T19:12:25.445" v="605" actId="20577"/>
        <pc:sldMkLst>
          <pc:docMk/>
          <pc:sldMk cId="1018539100" sldId="274"/>
        </pc:sldMkLst>
        <pc:spChg chg="del">
          <ac:chgData name="Wawrzyniak, Chloe U." userId="1e6df874-8090-4650-9eab-158c9e9dc5e9" providerId="ADAL" clId="{711761DC-D00C-42CC-A6D0-787752840DDC}" dt="2022-12-04T19:11:35.841" v="558" actId="3680"/>
          <ac:spMkLst>
            <pc:docMk/>
            <pc:sldMk cId="1018539100" sldId="274"/>
            <ac:spMk id="2" creationId="{FAC9DEF5-C67A-6B43-0504-7EFA62316A49}"/>
          </ac:spMkLst>
        </pc:spChg>
        <pc:spChg chg="mod">
          <ac:chgData name="Wawrzyniak, Chloe U." userId="1e6df874-8090-4650-9eab-158c9e9dc5e9" providerId="ADAL" clId="{711761DC-D00C-42CC-A6D0-787752840DDC}" dt="2022-12-04T19:12:25.445" v="605" actId="20577"/>
          <ac:spMkLst>
            <pc:docMk/>
            <pc:sldMk cId="1018539100" sldId="274"/>
            <ac:spMk id="3" creationId="{54FE32A4-3C93-D1CE-314A-9DC5B2D0CAEA}"/>
          </ac:spMkLst>
        </pc:spChg>
        <pc:spChg chg="mod">
          <ac:chgData name="Wawrzyniak, Chloe U." userId="1e6df874-8090-4650-9eab-158c9e9dc5e9" providerId="ADAL" clId="{711761DC-D00C-42CC-A6D0-787752840DDC}" dt="2022-12-04T19:11:14.672" v="480" actId="20577"/>
          <ac:spMkLst>
            <pc:docMk/>
            <pc:sldMk cId="1018539100" sldId="274"/>
            <ac:spMk id="4" creationId="{E5A14681-5BBD-EEA0-0CEB-836D3535C4B6}"/>
          </ac:spMkLst>
        </pc:spChg>
        <pc:graphicFrameChg chg="add mod ord modGraphic">
          <ac:chgData name="Wawrzyniak, Chloe U." userId="1e6df874-8090-4650-9eab-158c9e9dc5e9" providerId="ADAL" clId="{711761DC-D00C-42CC-A6D0-787752840DDC}" dt="2022-12-04T19:12:17.996" v="598" actId="20577"/>
          <ac:graphicFrameMkLst>
            <pc:docMk/>
            <pc:sldMk cId="1018539100" sldId="274"/>
            <ac:graphicFrameMk id="5" creationId="{AFE23C6C-1322-1DC4-23C6-2CE07B47F181}"/>
          </ac:graphicFrameMkLst>
        </pc:graphicFrameChg>
      </pc:sldChg>
    </pc:docChg>
  </pc:docChgLst>
  <pc:docChgLst>
    <pc:chgData name="Wawrzyniak, Chloe U." userId="1e6df874-8090-4650-9eab-158c9e9dc5e9" providerId="ADAL" clId="{827A9BA7-73EB-4AC2-B102-B5D965E30ECC}"/>
    <pc:docChg chg="custSel addSld delSld modSld sldOrd addSection modSection">
      <pc:chgData name="Wawrzyniak, Chloe U." userId="1e6df874-8090-4650-9eab-158c9e9dc5e9" providerId="ADAL" clId="{827A9BA7-73EB-4AC2-B102-B5D965E30ECC}" dt="2023-06-08T11:56:12.503" v="308" actId="47"/>
      <pc:docMkLst>
        <pc:docMk/>
      </pc:docMkLst>
      <pc:sldChg chg="modSp mod">
        <pc:chgData name="Wawrzyniak, Chloe U." userId="1e6df874-8090-4650-9eab-158c9e9dc5e9" providerId="ADAL" clId="{827A9BA7-73EB-4AC2-B102-B5D965E30ECC}" dt="2023-06-08T11:47:46.307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827A9BA7-73EB-4AC2-B102-B5D965E30ECC}" dt="2023-06-08T11:47:46.307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 ord">
        <pc:chgData name="Wawrzyniak, Chloe U." userId="1e6df874-8090-4650-9eab-158c9e9dc5e9" providerId="ADAL" clId="{827A9BA7-73EB-4AC2-B102-B5D965E30ECC}" dt="2023-06-08T11:54:19.195" v="27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827A9BA7-73EB-4AC2-B102-B5D965E30ECC}" dt="2023-06-08T11:54:19.195" v="278" actId="20577"/>
          <ac:spMkLst>
            <pc:docMk/>
            <pc:sldMk cId="291709748" sldId="263"/>
            <ac:spMk id="5" creationId="{2E7E371A-8D61-25E4-C6E7-59BFE1F5AB82}"/>
          </ac:spMkLst>
        </pc:spChg>
      </pc:sldChg>
      <pc:sldChg chg="del">
        <pc:chgData name="Wawrzyniak, Chloe U." userId="1e6df874-8090-4650-9eab-158c9e9dc5e9" providerId="ADAL" clId="{827A9BA7-73EB-4AC2-B102-B5D965E30ECC}" dt="2023-06-08T11:56:11.167" v="307" actId="47"/>
        <pc:sldMkLst>
          <pc:docMk/>
          <pc:sldMk cId="3121103653" sldId="273"/>
        </pc:sldMkLst>
      </pc:sldChg>
      <pc:sldChg chg="del">
        <pc:chgData name="Wawrzyniak, Chloe U." userId="1e6df874-8090-4650-9eab-158c9e9dc5e9" providerId="ADAL" clId="{827A9BA7-73EB-4AC2-B102-B5D965E30ECC}" dt="2023-06-08T11:56:12.503" v="308" actId="47"/>
        <pc:sldMkLst>
          <pc:docMk/>
          <pc:sldMk cId="1018539100" sldId="274"/>
        </pc:sldMkLst>
      </pc:sldChg>
      <pc:sldChg chg="addSp delSp modSp new mod modClrScheme chgLayout">
        <pc:chgData name="Wawrzyniak, Chloe U." userId="1e6df874-8090-4650-9eab-158c9e9dc5e9" providerId="ADAL" clId="{827A9BA7-73EB-4AC2-B102-B5D965E30ECC}" dt="2023-06-08T11:54:04.527" v="267" actId="20577"/>
        <pc:sldMkLst>
          <pc:docMk/>
          <pc:sldMk cId="38864493" sldId="275"/>
        </pc:sldMkLst>
        <pc:spChg chg="del mod ord">
          <ac:chgData name="Wawrzyniak, Chloe U." userId="1e6df874-8090-4650-9eab-158c9e9dc5e9" providerId="ADAL" clId="{827A9BA7-73EB-4AC2-B102-B5D965E30ECC}" dt="2023-06-08T11:47:56.820" v="2" actId="700"/>
          <ac:spMkLst>
            <pc:docMk/>
            <pc:sldMk cId="38864493" sldId="275"/>
            <ac:spMk id="2" creationId="{549D3103-1132-C002-D45D-75869673D511}"/>
          </ac:spMkLst>
        </pc:spChg>
        <pc:spChg chg="del">
          <ac:chgData name="Wawrzyniak, Chloe U." userId="1e6df874-8090-4650-9eab-158c9e9dc5e9" providerId="ADAL" clId="{827A9BA7-73EB-4AC2-B102-B5D965E30ECC}" dt="2023-06-08T11:47:56.820" v="2" actId="700"/>
          <ac:spMkLst>
            <pc:docMk/>
            <pc:sldMk cId="38864493" sldId="275"/>
            <ac:spMk id="3" creationId="{FF122B56-4185-5CD1-F392-442080F3528B}"/>
          </ac:spMkLst>
        </pc:spChg>
        <pc:spChg chg="del mod ord">
          <ac:chgData name="Wawrzyniak, Chloe U." userId="1e6df874-8090-4650-9eab-158c9e9dc5e9" providerId="ADAL" clId="{827A9BA7-73EB-4AC2-B102-B5D965E30ECC}" dt="2023-06-08T11:47:56.820" v="2" actId="700"/>
          <ac:spMkLst>
            <pc:docMk/>
            <pc:sldMk cId="38864493" sldId="275"/>
            <ac:spMk id="4" creationId="{2FD3268D-E8EF-2207-778D-FBFC164AA9F7}"/>
          </ac:spMkLst>
        </pc:spChg>
        <pc:spChg chg="add mod ord">
          <ac:chgData name="Wawrzyniak, Chloe U." userId="1e6df874-8090-4650-9eab-158c9e9dc5e9" providerId="ADAL" clId="{827A9BA7-73EB-4AC2-B102-B5D965E30ECC}" dt="2023-06-08T11:48:35.388" v="101" actId="700"/>
          <ac:spMkLst>
            <pc:docMk/>
            <pc:sldMk cId="38864493" sldId="275"/>
            <ac:spMk id="5" creationId="{F5DBBA2F-D084-3998-72BA-651259322524}"/>
          </ac:spMkLst>
        </pc:spChg>
        <pc:spChg chg="add mod ord">
          <ac:chgData name="Wawrzyniak, Chloe U." userId="1e6df874-8090-4650-9eab-158c9e9dc5e9" providerId="ADAL" clId="{827A9BA7-73EB-4AC2-B102-B5D965E30ECC}" dt="2023-06-08T11:54:04.527" v="267" actId="20577"/>
          <ac:spMkLst>
            <pc:docMk/>
            <pc:sldMk cId="38864493" sldId="275"/>
            <ac:spMk id="6" creationId="{519F7D3F-B153-F8D2-0323-C9D223E988D5}"/>
          </ac:spMkLst>
        </pc:spChg>
        <pc:spChg chg="add del mod ord">
          <ac:chgData name="Wawrzyniak, Chloe U." userId="1e6df874-8090-4650-9eab-158c9e9dc5e9" providerId="ADAL" clId="{827A9BA7-73EB-4AC2-B102-B5D965E30ECC}" dt="2023-06-08T11:51:59.473" v="187" actId="3680"/>
          <ac:spMkLst>
            <pc:docMk/>
            <pc:sldMk cId="38864493" sldId="275"/>
            <ac:spMk id="7" creationId="{57AD68FD-E38C-6708-AF89-BA1615EF4D80}"/>
          </ac:spMkLst>
        </pc:spChg>
        <pc:graphicFrameChg chg="add mod ord modGraphic">
          <ac:chgData name="Wawrzyniak, Chloe U." userId="1e6df874-8090-4650-9eab-158c9e9dc5e9" providerId="ADAL" clId="{827A9BA7-73EB-4AC2-B102-B5D965E30ECC}" dt="2023-06-08T11:53:42.380" v="246" actId="20577"/>
          <ac:graphicFrameMkLst>
            <pc:docMk/>
            <pc:sldMk cId="38864493" sldId="275"/>
            <ac:graphicFrameMk id="8" creationId="{E2AAAFA2-DD69-6CEB-6B98-D992134BB5E4}"/>
          </ac:graphicFrameMkLst>
        </pc:graphicFrameChg>
      </pc:sldChg>
      <pc:sldChg chg="modSp add mod">
        <pc:chgData name="Wawrzyniak, Chloe U." userId="1e6df874-8090-4650-9eab-158c9e9dc5e9" providerId="ADAL" clId="{827A9BA7-73EB-4AC2-B102-B5D965E30ECC}" dt="2023-06-08T11:54:29.450" v="290" actId="6549"/>
        <pc:sldMkLst>
          <pc:docMk/>
          <pc:sldMk cId="1778843740" sldId="276"/>
        </pc:sldMkLst>
        <pc:spChg chg="mod">
          <ac:chgData name="Wawrzyniak, Chloe U." userId="1e6df874-8090-4650-9eab-158c9e9dc5e9" providerId="ADAL" clId="{827A9BA7-73EB-4AC2-B102-B5D965E30ECC}" dt="2023-06-08T11:54:26.867" v="289" actId="20577"/>
          <ac:spMkLst>
            <pc:docMk/>
            <pc:sldMk cId="1778843740" sldId="276"/>
            <ac:spMk id="5" creationId="{F5DBBA2F-D084-3998-72BA-651259322524}"/>
          </ac:spMkLst>
        </pc:spChg>
        <pc:spChg chg="mod">
          <ac:chgData name="Wawrzyniak, Chloe U." userId="1e6df874-8090-4650-9eab-158c9e9dc5e9" providerId="ADAL" clId="{827A9BA7-73EB-4AC2-B102-B5D965E30ECC}" dt="2023-06-08T11:54:29.450" v="290" actId="6549"/>
          <ac:spMkLst>
            <pc:docMk/>
            <pc:sldMk cId="1778843740" sldId="276"/>
            <ac:spMk id="6" creationId="{519F7D3F-B153-F8D2-0323-C9D223E988D5}"/>
          </ac:spMkLst>
        </pc:spChg>
      </pc:sldChg>
      <pc:sldChg chg="modSp add mod">
        <pc:chgData name="Wawrzyniak, Chloe U." userId="1e6df874-8090-4650-9eab-158c9e9dc5e9" providerId="ADAL" clId="{827A9BA7-73EB-4AC2-B102-B5D965E30ECC}" dt="2023-06-08T11:54:39.046" v="302" actId="20577"/>
        <pc:sldMkLst>
          <pc:docMk/>
          <pc:sldMk cId="3408950579" sldId="277"/>
        </pc:sldMkLst>
        <pc:spChg chg="mod">
          <ac:chgData name="Wawrzyniak, Chloe U." userId="1e6df874-8090-4650-9eab-158c9e9dc5e9" providerId="ADAL" clId="{827A9BA7-73EB-4AC2-B102-B5D965E30ECC}" dt="2023-06-08T11:54:35.817" v="301" actId="20577"/>
          <ac:spMkLst>
            <pc:docMk/>
            <pc:sldMk cId="3408950579" sldId="277"/>
            <ac:spMk id="5" creationId="{F5DBBA2F-D084-3998-72BA-651259322524}"/>
          </ac:spMkLst>
        </pc:spChg>
        <pc:spChg chg="mod">
          <ac:chgData name="Wawrzyniak, Chloe U." userId="1e6df874-8090-4650-9eab-158c9e9dc5e9" providerId="ADAL" clId="{827A9BA7-73EB-4AC2-B102-B5D965E30ECC}" dt="2023-06-08T11:54:39.046" v="302" actId="20577"/>
          <ac:spMkLst>
            <pc:docMk/>
            <pc:sldMk cId="3408950579" sldId="277"/>
            <ac:spMk id="6" creationId="{519F7D3F-B153-F8D2-0323-C9D223E988D5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Average Rate of Change – Numbers Only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[−1,2]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5856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(−1,9)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33707199"/>
                  </p:ext>
                </p:extLst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33707199"/>
                  </p:ext>
                </p:extLst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6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5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24242" r="-201053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24242" r="-100350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24242" r="-702" b="-2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63934" r="-201053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63934" r="-100350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63934" r="-702" b="-2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63934" r="-201053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63934" r="-100350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63934" r="-702" b="-1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40594" r="-20105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40594" r="-100350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40594" r="-702" b="-1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5DBBA2F-D084-3998-72BA-65125932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3886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(−1,9)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6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5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24242" r="-201053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24242" r="-100350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24242" r="-702" b="-2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63934" r="-201053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63934" r="-100350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63934" r="-702" b="-2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63934" r="-201053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63934" r="-100350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63934" r="-702" b="-1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40594" r="-20105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40594" r="-100350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40594" r="-702" b="-1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5DBBA2F-D084-3998-72BA-65125932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778843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6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5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24242" r="-201053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24242" r="-100350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24242" r="-702" b="-2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63934" r="-201053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63934" r="-100350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63934" r="-702" b="-2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63934" r="-201053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63934" r="-100350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63934" r="-702" b="-1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40594" r="-20105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40594" r="-100350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40594" r="-702" b="-1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5DBBA2F-D084-3998-72BA-65125932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340895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We want to determine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37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We want to determine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256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We want to determine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What is the slope of the line between the 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−1,−1</m:t>
                        </m:r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(2,8)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0679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917</TotalTime>
  <Words>495</Words>
  <Application>Microsoft Office PowerPoint</Application>
  <PresentationFormat>Widescreen</PresentationFormat>
  <Paragraphs>92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Georgia</vt:lpstr>
      <vt:lpstr>Helvetica</vt:lpstr>
      <vt:lpstr>Wingdings</vt:lpstr>
      <vt:lpstr>Office Theme</vt:lpstr>
      <vt:lpstr>Average Rate of Change – Numbers Only</vt:lpstr>
      <vt:lpstr>Announcements</vt:lpstr>
      <vt:lpstr>iClicker Warm-up Questions</vt:lpstr>
      <vt:lpstr>iClicker: Warm-up Question (numeric)</vt:lpstr>
      <vt:lpstr>iClicker Warm-up Question (numeric)</vt:lpstr>
      <vt:lpstr>iClicker Warm-up Question (numeric)</vt:lpstr>
      <vt:lpstr>iClicker Question (numeric answer)</vt:lpstr>
      <vt:lpstr>iClicker Question (numeric answer)</vt:lpstr>
      <vt:lpstr>iClicker Question (numeric answer)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2023-06-08T11:56:25Z</dcterms:modified>
</cp:coreProperties>
</file>