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A2EF21-010A-4850-8A35-8861FAB90696}" v="245" dt="2023-06-22T13:24:26.3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18" y="1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053F720B-641E-46F1-858D-18606847955B}"/>
    <pc:docChg chg="custSel addSld modSld">
      <pc:chgData name="Wawrzyniak, Chloe U." userId="1e6df874-8090-4650-9eab-158c9e9dc5e9" providerId="ADAL" clId="{053F720B-641E-46F1-858D-18606847955B}" dt="2022-12-04T18:02:13.859" v="1067" actId="20577"/>
      <pc:docMkLst>
        <pc:docMk/>
      </pc:docMkLst>
      <pc:sldChg chg="modSp mod">
        <pc:chgData name="Wawrzyniak, Chloe U." userId="1e6df874-8090-4650-9eab-158c9e9dc5e9" providerId="ADAL" clId="{053F720B-641E-46F1-858D-18606847955B}" dt="2022-12-04T17:50:38.736" v="3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53F720B-641E-46F1-858D-18606847955B}" dt="2022-12-04T17:50:38.736" v="3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053F720B-641E-46F1-858D-18606847955B}" dt="2022-12-04T17:53:16.367" v="50"/>
        <pc:sldMkLst>
          <pc:docMk/>
          <pc:sldMk cId="4247528240" sldId="269"/>
        </pc:sldMkLst>
        <pc:spChg chg="mod">
          <ac:chgData name="Wawrzyniak, Chloe U." userId="1e6df874-8090-4650-9eab-158c9e9dc5e9" providerId="ADAL" clId="{053F720B-641E-46F1-858D-18606847955B}" dt="2022-12-04T17:53:12.576" v="49" actId="20577"/>
          <ac:spMkLst>
            <pc:docMk/>
            <pc:sldMk cId="4247528240" sldId="269"/>
            <ac:spMk id="2" creationId="{D635FDEC-1A31-12DF-984A-B4CFE2C335F7}"/>
          </ac:spMkLst>
        </pc:spChg>
        <pc:spChg chg="mod">
          <ac:chgData name="Wawrzyniak, Chloe U." userId="1e6df874-8090-4650-9eab-158c9e9dc5e9" providerId="ADAL" clId="{053F720B-641E-46F1-858D-18606847955B}" dt="2022-12-04T17:53:16.367" v="50"/>
          <ac:spMkLst>
            <pc:docMk/>
            <pc:sldMk cId="4247528240" sldId="269"/>
            <ac:spMk id="3" creationId="{E07D4C1C-8BBC-3948-7AA4-8FF1D51A3F3E}"/>
          </ac:spMkLst>
        </pc:spChg>
      </pc:sldChg>
      <pc:sldChg chg="modSp new mod">
        <pc:chgData name="Wawrzyniak, Chloe U." userId="1e6df874-8090-4650-9eab-158c9e9dc5e9" providerId="ADAL" clId="{053F720B-641E-46F1-858D-18606847955B}" dt="2022-12-04T17:55:09.498" v="282" actId="20577"/>
        <pc:sldMkLst>
          <pc:docMk/>
          <pc:sldMk cId="23117797" sldId="270"/>
        </pc:sldMkLst>
        <pc:spChg chg="mod">
          <ac:chgData name="Wawrzyniak, Chloe U." userId="1e6df874-8090-4650-9eab-158c9e9dc5e9" providerId="ADAL" clId="{053F720B-641E-46F1-858D-18606847955B}" dt="2022-12-04T17:54:23.035" v="96" actId="20577"/>
          <ac:spMkLst>
            <pc:docMk/>
            <pc:sldMk cId="23117797" sldId="270"/>
            <ac:spMk id="2" creationId="{29F36EBE-A521-E0F1-8A22-A01BE9362315}"/>
          </ac:spMkLst>
        </pc:spChg>
        <pc:spChg chg="mod">
          <ac:chgData name="Wawrzyniak, Chloe U." userId="1e6df874-8090-4650-9eab-158c9e9dc5e9" providerId="ADAL" clId="{053F720B-641E-46F1-858D-18606847955B}" dt="2022-12-04T17:55:09.498" v="282" actId="20577"/>
          <ac:spMkLst>
            <pc:docMk/>
            <pc:sldMk cId="23117797" sldId="270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7:55:22.265" v="318" actId="20577"/>
        <pc:sldMkLst>
          <pc:docMk/>
          <pc:sldMk cId="402618659" sldId="271"/>
        </pc:sldMkLst>
        <pc:spChg chg="mod">
          <ac:chgData name="Wawrzyniak, Chloe U." userId="1e6df874-8090-4650-9eab-158c9e9dc5e9" providerId="ADAL" clId="{053F720B-641E-46F1-858D-18606847955B}" dt="2022-12-04T17:55:22.265" v="318" actId="20577"/>
          <ac:spMkLst>
            <pc:docMk/>
            <pc:sldMk cId="402618659" sldId="271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7:56:04.072" v="471" actId="20577"/>
        <pc:sldMkLst>
          <pc:docMk/>
          <pc:sldMk cId="1368775520" sldId="272"/>
        </pc:sldMkLst>
        <pc:spChg chg="mod">
          <ac:chgData name="Wawrzyniak, Chloe U." userId="1e6df874-8090-4650-9eab-158c9e9dc5e9" providerId="ADAL" clId="{053F720B-641E-46F1-858D-18606847955B}" dt="2022-12-04T17:55:36.264" v="331" actId="20577"/>
          <ac:spMkLst>
            <pc:docMk/>
            <pc:sldMk cId="1368775520" sldId="272"/>
            <ac:spMk id="2" creationId="{29F36EBE-A521-E0F1-8A22-A01BE9362315}"/>
          </ac:spMkLst>
        </pc:spChg>
        <pc:spChg chg="mod">
          <ac:chgData name="Wawrzyniak, Chloe U." userId="1e6df874-8090-4650-9eab-158c9e9dc5e9" providerId="ADAL" clId="{053F720B-641E-46F1-858D-18606847955B}" dt="2022-12-04T17:56:04.072" v="471" actId="20577"/>
          <ac:spMkLst>
            <pc:docMk/>
            <pc:sldMk cId="1368775520" sldId="272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7:57:09.721" v="673" actId="20577"/>
        <pc:sldMkLst>
          <pc:docMk/>
          <pc:sldMk cId="1701860189" sldId="273"/>
        </pc:sldMkLst>
        <pc:spChg chg="mod">
          <ac:chgData name="Wawrzyniak, Chloe U." userId="1e6df874-8090-4650-9eab-158c9e9dc5e9" providerId="ADAL" clId="{053F720B-641E-46F1-858D-18606847955B}" dt="2022-12-04T17:57:09.721" v="673" actId="20577"/>
          <ac:spMkLst>
            <pc:docMk/>
            <pc:sldMk cId="1701860189" sldId="273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8:01:40.455" v="961" actId="20577"/>
        <pc:sldMkLst>
          <pc:docMk/>
          <pc:sldMk cId="3626299606" sldId="274"/>
        </pc:sldMkLst>
        <pc:spChg chg="mod">
          <ac:chgData name="Wawrzyniak, Chloe U." userId="1e6df874-8090-4650-9eab-158c9e9dc5e9" providerId="ADAL" clId="{053F720B-641E-46F1-858D-18606847955B}" dt="2022-12-04T18:00:29.648" v="689" actId="20577"/>
          <ac:spMkLst>
            <pc:docMk/>
            <pc:sldMk cId="3626299606" sldId="274"/>
            <ac:spMk id="2" creationId="{29F36EBE-A521-E0F1-8A22-A01BE9362315}"/>
          </ac:spMkLst>
        </pc:spChg>
        <pc:spChg chg="mod">
          <ac:chgData name="Wawrzyniak, Chloe U." userId="1e6df874-8090-4650-9eab-158c9e9dc5e9" providerId="ADAL" clId="{053F720B-641E-46F1-858D-18606847955B}" dt="2022-12-04T18:01:40.455" v="961" actId="20577"/>
          <ac:spMkLst>
            <pc:docMk/>
            <pc:sldMk cId="3626299606" sldId="274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8:02:13.859" v="1067" actId="20577"/>
        <pc:sldMkLst>
          <pc:docMk/>
          <pc:sldMk cId="4283867726" sldId="275"/>
        </pc:sldMkLst>
        <pc:spChg chg="mod">
          <ac:chgData name="Wawrzyniak, Chloe U." userId="1e6df874-8090-4650-9eab-158c9e9dc5e9" providerId="ADAL" clId="{053F720B-641E-46F1-858D-18606847955B}" dt="2022-12-04T18:01:55.135" v="977" actId="20577"/>
          <ac:spMkLst>
            <pc:docMk/>
            <pc:sldMk cId="4283867726" sldId="275"/>
            <ac:spMk id="2" creationId="{29F36EBE-A521-E0F1-8A22-A01BE9362315}"/>
          </ac:spMkLst>
        </pc:spChg>
        <pc:spChg chg="mod">
          <ac:chgData name="Wawrzyniak, Chloe U." userId="1e6df874-8090-4650-9eab-158c9e9dc5e9" providerId="ADAL" clId="{053F720B-641E-46F1-858D-18606847955B}" dt="2022-12-04T18:02:13.859" v="1067" actId="20577"/>
          <ac:spMkLst>
            <pc:docMk/>
            <pc:sldMk cId="4283867726" sldId="275"/>
            <ac:spMk id="3" creationId="{773D2617-5958-28F4-D40A-42740A6F8099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391C2EB4-CC4A-4FEF-B86B-8263FF56D81E}"/>
    <pc:docChg chg="custSel addSld delSld modSld sldOrd">
      <pc:chgData name="Wawrzyniak, Chloe U." userId="1e6df874-8090-4650-9eab-158c9e9dc5e9" providerId="ADAL" clId="{391C2EB4-CC4A-4FEF-B86B-8263FF56D81E}" dt="2023-02-10T12:53:16.878" v="1120"/>
      <pc:docMkLst>
        <pc:docMk/>
      </pc:docMkLst>
      <pc:sldChg chg="modSp mod">
        <pc:chgData name="Wawrzyniak, Chloe U." userId="1e6df874-8090-4650-9eab-158c9e9dc5e9" providerId="ADAL" clId="{391C2EB4-CC4A-4FEF-B86B-8263FF56D81E}" dt="2023-02-09T21:04:02.462" v="110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391C2EB4-CC4A-4FEF-B86B-8263FF56D81E}" dt="2023-02-09T21:04:02.462" v="110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addSp modSp add del mod">
        <pc:chgData name="Wawrzyniak, Chloe U." userId="1e6df874-8090-4650-9eab-158c9e9dc5e9" providerId="ADAL" clId="{391C2EB4-CC4A-4FEF-B86B-8263FF56D81E}" dt="2023-02-10T12:53:16.878" v="1120"/>
        <pc:sldMkLst>
          <pc:docMk/>
          <pc:sldMk cId="291709748" sldId="263"/>
        </pc:sldMkLst>
        <pc:spChg chg="add mod">
          <ac:chgData name="Wawrzyniak, Chloe U." userId="1e6df874-8090-4650-9eab-158c9e9dc5e9" providerId="ADAL" clId="{391C2EB4-CC4A-4FEF-B86B-8263FF56D81E}" dt="2023-02-09T20:58:46.524" v="421" actId="13822"/>
          <ac:spMkLst>
            <pc:docMk/>
            <pc:sldMk cId="291709748" sldId="263"/>
            <ac:spMk id="4" creationId="{5A713BCF-B595-7AF2-A6E5-BBA80BA997C5}"/>
          </ac:spMkLst>
        </pc:spChg>
        <pc:spChg chg="mod">
          <ac:chgData name="Wawrzyniak, Chloe U." userId="1e6df874-8090-4650-9eab-158c9e9dc5e9" providerId="ADAL" clId="{391C2EB4-CC4A-4FEF-B86B-8263FF56D81E}" dt="2023-02-09T20:56:54.211" v="13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391C2EB4-CC4A-4FEF-B86B-8263FF56D81E}" dt="2023-02-09T20:57:59.448" v="378" actId="20577"/>
          <ac:spMkLst>
            <pc:docMk/>
            <pc:sldMk cId="291709748" sldId="263"/>
            <ac:spMk id="6" creationId="{7B073BE9-7CB5-F8E0-3598-97226C66841F}"/>
          </ac:spMkLst>
        </pc:spChg>
        <pc:spChg chg="add mod">
          <ac:chgData name="Wawrzyniak, Chloe U." userId="1e6df874-8090-4650-9eab-158c9e9dc5e9" providerId="ADAL" clId="{391C2EB4-CC4A-4FEF-B86B-8263FF56D81E}" dt="2023-02-09T21:01:06.882" v="636" actId="20577"/>
          <ac:spMkLst>
            <pc:docMk/>
            <pc:sldMk cId="291709748" sldId="263"/>
            <ac:spMk id="7" creationId="{3E932DD2-3E0C-E6A4-C720-D403F81A81B1}"/>
          </ac:spMkLst>
        </pc:spChg>
        <pc:spChg chg="add mod">
          <ac:chgData name="Wawrzyniak, Chloe U." userId="1e6df874-8090-4650-9eab-158c9e9dc5e9" providerId="ADAL" clId="{391C2EB4-CC4A-4FEF-B86B-8263FF56D81E}" dt="2023-02-09T21:01:31.350" v="666" actId="1076"/>
          <ac:spMkLst>
            <pc:docMk/>
            <pc:sldMk cId="291709748" sldId="263"/>
            <ac:spMk id="8" creationId="{1120D7A1-C507-CE83-65FA-C501BFAFF360}"/>
          </ac:spMkLst>
        </pc:spChg>
        <pc:spChg chg="add mod">
          <ac:chgData name="Wawrzyniak, Chloe U." userId="1e6df874-8090-4650-9eab-158c9e9dc5e9" providerId="ADAL" clId="{391C2EB4-CC4A-4FEF-B86B-8263FF56D81E}" dt="2023-02-09T21:01:28.638" v="665" actId="1076"/>
          <ac:spMkLst>
            <pc:docMk/>
            <pc:sldMk cId="291709748" sldId="263"/>
            <ac:spMk id="9" creationId="{57666977-1A7E-63DD-2587-9F4D2F93A20B}"/>
          </ac:spMkLst>
        </pc:spChg>
        <pc:spChg chg="add mod">
          <ac:chgData name="Wawrzyniak, Chloe U." userId="1e6df874-8090-4650-9eab-158c9e9dc5e9" providerId="ADAL" clId="{391C2EB4-CC4A-4FEF-B86B-8263FF56D81E}" dt="2023-02-09T21:02:09.757" v="721" actId="20577"/>
          <ac:spMkLst>
            <pc:docMk/>
            <pc:sldMk cId="291709748" sldId="263"/>
            <ac:spMk id="10" creationId="{F83146BC-852E-6A4C-45C8-A15DB048B235}"/>
          </ac:spMkLst>
        </pc:spChg>
        <pc:cxnChg chg="add mod">
          <ac:chgData name="Wawrzyniak, Chloe U." userId="1e6df874-8090-4650-9eab-158c9e9dc5e9" providerId="ADAL" clId="{391C2EB4-CC4A-4FEF-B86B-8263FF56D81E}" dt="2023-02-09T20:58:20.770" v="381" actId="13822"/>
          <ac:cxnSpMkLst>
            <pc:docMk/>
            <pc:sldMk cId="291709748" sldId="263"/>
            <ac:cxnSpMk id="3" creationId="{4493DB2A-010E-E38E-5A7A-2F93F5119067}"/>
          </ac:cxnSpMkLst>
        </pc:cxnChg>
      </pc:sldChg>
      <pc:sldChg chg="modSp">
        <pc:chgData name="Wawrzyniak, Chloe U." userId="1e6df874-8090-4650-9eab-158c9e9dc5e9" providerId="ADAL" clId="{391C2EB4-CC4A-4FEF-B86B-8263FF56D81E}" dt="2023-02-09T18:58:56.598" v="0" actId="20577"/>
        <pc:sldMkLst>
          <pc:docMk/>
          <pc:sldMk cId="3626299606" sldId="274"/>
        </pc:sldMkLst>
        <pc:spChg chg="mod">
          <ac:chgData name="Wawrzyniak, Chloe U." userId="1e6df874-8090-4650-9eab-158c9e9dc5e9" providerId="ADAL" clId="{391C2EB4-CC4A-4FEF-B86B-8263FF56D81E}" dt="2023-02-09T18:58:56.598" v="0" actId="20577"/>
          <ac:spMkLst>
            <pc:docMk/>
            <pc:sldMk cId="3626299606" sldId="274"/>
            <ac:spMk id="3" creationId="{773D2617-5958-28F4-D40A-42740A6F8099}"/>
          </ac:spMkLst>
        </pc:spChg>
      </pc:sldChg>
      <pc:sldChg chg="modSp new del mod">
        <pc:chgData name="Wawrzyniak, Chloe U." userId="1e6df874-8090-4650-9eab-158c9e9dc5e9" providerId="ADAL" clId="{391C2EB4-CC4A-4FEF-B86B-8263FF56D81E}" dt="2023-02-10T12:53:04.143" v="1119" actId="2696"/>
        <pc:sldMkLst>
          <pc:docMk/>
          <pc:sldMk cId="967854053" sldId="276"/>
        </pc:sldMkLst>
        <pc:spChg chg="mod">
          <ac:chgData name="Wawrzyniak, Chloe U." userId="1e6df874-8090-4650-9eab-158c9e9dc5e9" providerId="ADAL" clId="{391C2EB4-CC4A-4FEF-B86B-8263FF56D81E}" dt="2023-02-09T21:02:39.970" v="807" actId="20577"/>
          <ac:spMkLst>
            <pc:docMk/>
            <pc:sldMk cId="967854053" sldId="276"/>
            <ac:spMk id="2" creationId="{AE04939E-EE44-6007-AD96-5CD56872595E}"/>
          </ac:spMkLst>
        </pc:spChg>
        <pc:spChg chg="mod">
          <ac:chgData name="Wawrzyniak, Chloe U." userId="1e6df874-8090-4650-9eab-158c9e9dc5e9" providerId="ADAL" clId="{391C2EB4-CC4A-4FEF-B86B-8263FF56D81E}" dt="2023-02-09T21:03:19.994" v="1032" actId="20577"/>
          <ac:spMkLst>
            <pc:docMk/>
            <pc:sldMk cId="967854053" sldId="276"/>
            <ac:spMk id="3" creationId="{A46A307A-D41B-F615-9D38-AACA4239859A}"/>
          </ac:spMkLst>
        </pc:spChg>
      </pc:sldChg>
      <pc:sldChg chg="new del">
        <pc:chgData name="Wawrzyniak, Chloe U." userId="1e6df874-8090-4650-9eab-158c9e9dc5e9" providerId="ADAL" clId="{391C2EB4-CC4A-4FEF-B86B-8263FF56D81E}" dt="2023-02-09T20:38:28.080" v="2" actId="47"/>
        <pc:sldMkLst>
          <pc:docMk/>
          <pc:sldMk cId="3041527440" sldId="276"/>
        </pc:sldMkLst>
      </pc:sldChg>
      <pc:sldChg chg="modSp new del mod ord">
        <pc:chgData name="Wawrzyniak, Chloe U." userId="1e6df874-8090-4650-9eab-158c9e9dc5e9" providerId="ADAL" clId="{391C2EB4-CC4A-4FEF-B86B-8263FF56D81E}" dt="2023-02-09T21:06:28.295" v="1118" actId="47"/>
        <pc:sldMkLst>
          <pc:docMk/>
          <pc:sldMk cId="2979873165" sldId="277"/>
        </pc:sldMkLst>
        <pc:spChg chg="mod">
          <ac:chgData name="Wawrzyniak, Chloe U." userId="1e6df874-8090-4650-9eab-158c9e9dc5e9" providerId="ADAL" clId="{391C2EB4-CC4A-4FEF-B86B-8263FF56D81E}" dt="2023-02-09T21:06:26.048" v="1117" actId="20577"/>
          <ac:spMkLst>
            <pc:docMk/>
            <pc:sldMk cId="2979873165" sldId="277"/>
            <ac:spMk id="4" creationId="{67E60BDF-AAED-AE1E-1955-A96CB91EF393}"/>
          </ac:spMkLst>
        </pc:spChg>
      </pc:sldChg>
    </pc:docChg>
  </pc:docChgLst>
  <pc:docChgLst>
    <pc:chgData name="Wawrzyniak, Chloe U." userId="1e6df874-8090-4650-9eab-158c9e9dc5e9" providerId="ADAL" clId="{73A2EF21-010A-4850-8A35-8861FAB90696}"/>
    <pc:docChg chg="undo custSel addSld delSld modSld">
      <pc:chgData name="Wawrzyniak, Chloe U." userId="1e6df874-8090-4650-9eab-158c9e9dc5e9" providerId="ADAL" clId="{73A2EF21-010A-4850-8A35-8861FAB90696}" dt="2023-06-28T20:37:27.220" v="989" actId="20577"/>
      <pc:docMkLst>
        <pc:docMk/>
      </pc:docMkLst>
      <pc:sldChg chg="modSp mod">
        <pc:chgData name="Wawrzyniak, Chloe U." userId="1e6df874-8090-4650-9eab-158c9e9dc5e9" providerId="ADAL" clId="{73A2EF21-010A-4850-8A35-8861FAB90696}" dt="2023-06-20T17:31:01.123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73A2EF21-010A-4850-8A35-8861FAB90696}" dt="2023-06-20T17:31:01.123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73A2EF21-010A-4850-8A35-8861FAB90696}" dt="2023-06-20T17:32:28.066" v="1" actId="47"/>
        <pc:sldMkLst>
          <pc:docMk/>
          <pc:sldMk cId="291709748" sldId="263"/>
        </pc:sldMkLst>
      </pc:sldChg>
      <pc:sldChg chg="addSp delSp modSp new mod modClrScheme chgLayout">
        <pc:chgData name="Wawrzyniak, Chloe U." userId="1e6df874-8090-4650-9eab-158c9e9dc5e9" providerId="ADAL" clId="{73A2EF21-010A-4850-8A35-8861FAB90696}" dt="2023-06-21T16:48:17.063" v="390"/>
        <pc:sldMkLst>
          <pc:docMk/>
          <pc:sldMk cId="2191866820" sldId="269"/>
        </pc:sldMkLst>
        <pc:spChg chg="del mod ord">
          <ac:chgData name="Wawrzyniak, Chloe U." userId="1e6df874-8090-4650-9eab-158c9e9dc5e9" providerId="ADAL" clId="{73A2EF21-010A-4850-8A35-8861FAB90696}" dt="2023-06-20T17:35:13.131" v="10" actId="700"/>
          <ac:spMkLst>
            <pc:docMk/>
            <pc:sldMk cId="2191866820" sldId="269"/>
            <ac:spMk id="2" creationId="{2B83C228-3C97-874F-2BC6-AF54F4D816A1}"/>
          </ac:spMkLst>
        </pc:spChg>
        <pc:spChg chg="del">
          <ac:chgData name="Wawrzyniak, Chloe U." userId="1e6df874-8090-4650-9eab-158c9e9dc5e9" providerId="ADAL" clId="{73A2EF21-010A-4850-8A35-8861FAB90696}" dt="2023-06-20T17:35:13.131" v="10" actId="700"/>
          <ac:spMkLst>
            <pc:docMk/>
            <pc:sldMk cId="2191866820" sldId="269"/>
            <ac:spMk id="3" creationId="{62144DC3-E225-0FCC-BD89-F86CDE9FF145}"/>
          </ac:spMkLst>
        </pc:spChg>
        <pc:spChg chg="del mod ord">
          <ac:chgData name="Wawrzyniak, Chloe U." userId="1e6df874-8090-4650-9eab-158c9e9dc5e9" providerId="ADAL" clId="{73A2EF21-010A-4850-8A35-8861FAB90696}" dt="2023-06-20T17:35:13.131" v="10" actId="700"/>
          <ac:spMkLst>
            <pc:docMk/>
            <pc:sldMk cId="2191866820" sldId="269"/>
            <ac:spMk id="4" creationId="{9909E171-B5D6-3BD3-5778-D7D8F2253414}"/>
          </ac:spMkLst>
        </pc:spChg>
        <pc:spChg chg="add mod ord">
          <ac:chgData name="Wawrzyniak, Chloe U." userId="1e6df874-8090-4650-9eab-158c9e9dc5e9" providerId="ADAL" clId="{73A2EF21-010A-4850-8A35-8861FAB90696}" dt="2023-06-21T16:44:10.159" v="27" actId="20577"/>
          <ac:spMkLst>
            <pc:docMk/>
            <pc:sldMk cId="2191866820" sldId="269"/>
            <ac:spMk id="5" creationId="{4CCADA28-8A99-E025-F8F8-6A74F715511D}"/>
          </ac:spMkLst>
        </pc:spChg>
        <pc:spChg chg="add mod ord">
          <ac:chgData name="Wawrzyniak, Chloe U." userId="1e6df874-8090-4650-9eab-158c9e9dc5e9" providerId="ADAL" clId="{73A2EF21-010A-4850-8A35-8861FAB90696}" dt="2023-06-21T16:48:17.063" v="390"/>
          <ac:spMkLst>
            <pc:docMk/>
            <pc:sldMk cId="2191866820" sldId="269"/>
            <ac:spMk id="6" creationId="{9F35AB9F-5F76-24D9-CD56-3751DD7416D9}"/>
          </ac:spMkLst>
        </pc:spChg>
      </pc:sldChg>
      <pc:sldChg chg="del">
        <pc:chgData name="Wawrzyniak, Chloe U." userId="1e6df874-8090-4650-9eab-158c9e9dc5e9" providerId="ADAL" clId="{73A2EF21-010A-4850-8A35-8861FAB90696}" dt="2023-06-20T17:32:36.247" v="8" actId="47"/>
        <pc:sldMkLst>
          <pc:docMk/>
          <pc:sldMk cId="4247528240" sldId="269"/>
        </pc:sldMkLst>
      </pc:sldChg>
      <pc:sldChg chg="del">
        <pc:chgData name="Wawrzyniak, Chloe U." userId="1e6df874-8090-4650-9eab-158c9e9dc5e9" providerId="ADAL" clId="{73A2EF21-010A-4850-8A35-8861FAB90696}" dt="2023-06-20T17:32:31.107" v="3" actId="47"/>
        <pc:sldMkLst>
          <pc:docMk/>
          <pc:sldMk cId="23117797" sldId="270"/>
        </pc:sldMkLst>
      </pc:sldChg>
      <pc:sldChg chg="modSp add mod">
        <pc:chgData name="Wawrzyniak, Chloe U." userId="1e6df874-8090-4650-9eab-158c9e9dc5e9" providerId="ADAL" clId="{73A2EF21-010A-4850-8A35-8861FAB90696}" dt="2023-06-21T16:48:53.708" v="441" actId="20577"/>
        <pc:sldMkLst>
          <pc:docMk/>
          <pc:sldMk cId="3895158702" sldId="270"/>
        </pc:sldMkLst>
        <pc:spChg chg="mod">
          <ac:chgData name="Wawrzyniak, Chloe U." userId="1e6df874-8090-4650-9eab-158c9e9dc5e9" providerId="ADAL" clId="{73A2EF21-010A-4850-8A35-8861FAB90696}" dt="2023-06-21T16:48:28.957" v="416" actId="20577"/>
          <ac:spMkLst>
            <pc:docMk/>
            <pc:sldMk cId="3895158702" sldId="270"/>
            <ac:spMk id="5" creationId="{4CCADA28-8A99-E025-F8F8-6A74F715511D}"/>
          </ac:spMkLst>
        </pc:spChg>
        <pc:spChg chg="mod">
          <ac:chgData name="Wawrzyniak, Chloe U." userId="1e6df874-8090-4650-9eab-158c9e9dc5e9" providerId="ADAL" clId="{73A2EF21-010A-4850-8A35-8861FAB90696}" dt="2023-06-21T16:48:53.708" v="441" actId="20577"/>
          <ac:spMkLst>
            <pc:docMk/>
            <pc:sldMk cId="3895158702" sldId="270"/>
            <ac:spMk id="6" creationId="{9F35AB9F-5F76-24D9-CD56-3751DD7416D9}"/>
          </ac:spMkLst>
        </pc:spChg>
      </pc:sldChg>
      <pc:sldChg chg="del">
        <pc:chgData name="Wawrzyniak, Chloe U." userId="1e6df874-8090-4650-9eab-158c9e9dc5e9" providerId="ADAL" clId="{73A2EF21-010A-4850-8A35-8861FAB90696}" dt="2023-06-20T17:32:32.529" v="4" actId="47"/>
        <pc:sldMkLst>
          <pc:docMk/>
          <pc:sldMk cId="402618659" sldId="271"/>
        </pc:sldMkLst>
      </pc:sldChg>
      <pc:sldChg chg="modSp add mod">
        <pc:chgData name="Wawrzyniak, Chloe U." userId="1e6df874-8090-4650-9eab-158c9e9dc5e9" providerId="ADAL" clId="{73A2EF21-010A-4850-8A35-8861FAB90696}" dt="2023-06-21T16:48:50.315" v="440" actId="20577"/>
        <pc:sldMkLst>
          <pc:docMk/>
          <pc:sldMk cId="3012393887" sldId="271"/>
        </pc:sldMkLst>
        <pc:spChg chg="mod">
          <ac:chgData name="Wawrzyniak, Chloe U." userId="1e6df874-8090-4650-9eab-158c9e9dc5e9" providerId="ADAL" clId="{73A2EF21-010A-4850-8A35-8861FAB90696}" dt="2023-06-21T16:48:39.602" v="436" actId="20577"/>
          <ac:spMkLst>
            <pc:docMk/>
            <pc:sldMk cId="3012393887" sldId="271"/>
            <ac:spMk id="5" creationId="{4CCADA28-8A99-E025-F8F8-6A74F715511D}"/>
          </ac:spMkLst>
        </pc:spChg>
        <pc:spChg chg="mod">
          <ac:chgData name="Wawrzyniak, Chloe U." userId="1e6df874-8090-4650-9eab-158c9e9dc5e9" providerId="ADAL" clId="{73A2EF21-010A-4850-8A35-8861FAB90696}" dt="2023-06-21T16:48:50.315" v="440" actId="20577"/>
          <ac:spMkLst>
            <pc:docMk/>
            <pc:sldMk cId="3012393887" sldId="271"/>
            <ac:spMk id="6" creationId="{9F35AB9F-5F76-24D9-CD56-3751DD7416D9}"/>
          </ac:spMkLst>
        </pc:spChg>
      </pc:sldChg>
      <pc:sldChg chg="modSp add mod">
        <pc:chgData name="Wawrzyniak, Chloe U." userId="1e6df874-8090-4650-9eab-158c9e9dc5e9" providerId="ADAL" clId="{73A2EF21-010A-4850-8A35-8861FAB90696}" dt="2023-06-21T16:48:45.159" v="438" actId="20577"/>
        <pc:sldMkLst>
          <pc:docMk/>
          <pc:sldMk cId="324701035" sldId="272"/>
        </pc:sldMkLst>
        <pc:spChg chg="mod">
          <ac:chgData name="Wawrzyniak, Chloe U." userId="1e6df874-8090-4650-9eab-158c9e9dc5e9" providerId="ADAL" clId="{73A2EF21-010A-4850-8A35-8861FAB90696}" dt="2023-06-21T16:48:42.732" v="437"/>
          <ac:spMkLst>
            <pc:docMk/>
            <pc:sldMk cId="324701035" sldId="272"/>
            <ac:spMk id="5" creationId="{4CCADA28-8A99-E025-F8F8-6A74F715511D}"/>
          </ac:spMkLst>
        </pc:spChg>
        <pc:spChg chg="mod">
          <ac:chgData name="Wawrzyniak, Chloe U." userId="1e6df874-8090-4650-9eab-158c9e9dc5e9" providerId="ADAL" clId="{73A2EF21-010A-4850-8A35-8861FAB90696}" dt="2023-06-21T16:48:45.159" v="438" actId="20577"/>
          <ac:spMkLst>
            <pc:docMk/>
            <pc:sldMk cId="324701035" sldId="272"/>
            <ac:spMk id="6" creationId="{9F35AB9F-5F76-24D9-CD56-3751DD7416D9}"/>
          </ac:spMkLst>
        </pc:spChg>
      </pc:sldChg>
      <pc:sldChg chg="del">
        <pc:chgData name="Wawrzyniak, Chloe U." userId="1e6df874-8090-4650-9eab-158c9e9dc5e9" providerId="ADAL" clId="{73A2EF21-010A-4850-8A35-8861FAB90696}" dt="2023-06-20T17:32:33.183" v="5" actId="47"/>
        <pc:sldMkLst>
          <pc:docMk/>
          <pc:sldMk cId="1368775520" sldId="272"/>
        </pc:sldMkLst>
      </pc:sldChg>
      <pc:sldChg chg="del">
        <pc:chgData name="Wawrzyniak, Chloe U." userId="1e6df874-8090-4650-9eab-158c9e9dc5e9" providerId="ADAL" clId="{73A2EF21-010A-4850-8A35-8861FAB90696}" dt="2023-06-20T17:32:30.289" v="2" actId="47"/>
        <pc:sldMkLst>
          <pc:docMk/>
          <pc:sldMk cId="1701860189" sldId="273"/>
        </pc:sldMkLst>
      </pc:sldChg>
      <pc:sldChg chg="addSp delSp modSp new mod modClrScheme chgLayout">
        <pc:chgData name="Wawrzyniak, Chloe U." userId="1e6df874-8090-4650-9eab-158c9e9dc5e9" providerId="ADAL" clId="{73A2EF21-010A-4850-8A35-8861FAB90696}" dt="2023-06-28T20:35:51.361" v="965" actId="20577"/>
        <pc:sldMkLst>
          <pc:docMk/>
          <pc:sldMk cId="4276522308" sldId="273"/>
        </pc:sldMkLst>
        <pc:spChg chg="mod ord">
          <ac:chgData name="Wawrzyniak, Chloe U." userId="1e6df874-8090-4650-9eab-158c9e9dc5e9" providerId="ADAL" clId="{73A2EF21-010A-4850-8A35-8861FAB90696}" dt="2023-06-22T13:19:45.605" v="746" actId="700"/>
          <ac:spMkLst>
            <pc:docMk/>
            <pc:sldMk cId="4276522308" sldId="273"/>
            <ac:spMk id="2" creationId="{AC0ECEC9-1816-DA32-7D57-B47CC02A6D78}"/>
          </ac:spMkLst>
        </pc:spChg>
        <pc:spChg chg="mod ord">
          <ac:chgData name="Wawrzyniak, Chloe U." userId="1e6df874-8090-4650-9eab-158c9e9dc5e9" providerId="ADAL" clId="{73A2EF21-010A-4850-8A35-8861FAB90696}" dt="2023-06-28T20:35:51.361" v="965" actId="20577"/>
          <ac:spMkLst>
            <pc:docMk/>
            <pc:sldMk cId="4276522308" sldId="273"/>
            <ac:spMk id="3" creationId="{70AD2707-AA3C-5ECD-0541-93AEF2141215}"/>
          </ac:spMkLst>
        </pc:spChg>
        <pc:spChg chg="add del mod ord">
          <ac:chgData name="Wawrzyniak, Chloe U." userId="1e6df874-8090-4650-9eab-158c9e9dc5e9" providerId="ADAL" clId="{73A2EF21-010A-4850-8A35-8861FAB90696}" dt="2023-06-22T13:20:10.889" v="781" actId="3680"/>
          <ac:spMkLst>
            <pc:docMk/>
            <pc:sldMk cId="4276522308" sldId="273"/>
            <ac:spMk id="4" creationId="{967A23A9-E755-148D-B382-C9D68B9A6DA2}"/>
          </ac:spMkLst>
        </pc:spChg>
        <pc:graphicFrameChg chg="add mod ord modGraphic">
          <ac:chgData name="Wawrzyniak, Chloe U." userId="1e6df874-8090-4650-9eab-158c9e9dc5e9" providerId="ADAL" clId="{73A2EF21-010A-4850-8A35-8861FAB90696}" dt="2023-06-22T13:24:04.563" v="869" actId="20577"/>
          <ac:graphicFrameMkLst>
            <pc:docMk/>
            <pc:sldMk cId="4276522308" sldId="273"/>
            <ac:graphicFrameMk id="5" creationId="{49C023D4-9005-AADB-3825-DBDDE7B7040C}"/>
          </ac:graphicFrameMkLst>
        </pc:graphicFrameChg>
      </pc:sldChg>
      <pc:sldChg chg="modSp add mod">
        <pc:chgData name="Wawrzyniak, Chloe U." userId="1e6df874-8090-4650-9eab-158c9e9dc5e9" providerId="ADAL" clId="{73A2EF21-010A-4850-8A35-8861FAB90696}" dt="2023-06-28T20:37:21.886" v="979" actId="20577"/>
        <pc:sldMkLst>
          <pc:docMk/>
          <pc:sldMk cId="2951799759" sldId="274"/>
        </pc:sldMkLst>
        <pc:spChg chg="mod">
          <ac:chgData name="Wawrzyniak, Chloe U." userId="1e6df874-8090-4650-9eab-158c9e9dc5e9" providerId="ADAL" clId="{73A2EF21-010A-4850-8A35-8861FAB90696}" dt="2023-06-28T20:37:21.886" v="979" actId="20577"/>
          <ac:spMkLst>
            <pc:docMk/>
            <pc:sldMk cId="2951799759" sldId="274"/>
            <ac:spMk id="3" creationId="{70AD2707-AA3C-5ECD-0541-93AEF2141215}"/>
          </ac:spMkLst>
        </pc:spChg>
      </pc:sldChg>
      <pc:sldChg chg="del">
        <pc:chgData name="Wawrzyniak, Chloe U." userId="1e6df874-8090-4650-9eab-158c9e9dc5e9" providerId="ADAL" clId="{73A2EF21-010A-4850-8A35-8861FAB90696}" dt="2023-06-20T17:32:34.523" v="6" actId="47"/>
        <pc:sldMkLst>
          <pc:docMk/>
          <pc:sldMk cId="3626299606" sldId="274"/>
        </pc:sldMkLst>
      </pc:sldChg>
      <pc:sldChg chg="modSp add mod">
        <pc:chgData name="Wawrzyniak, Chloe U." userId="1e6df874-8090-4650-9eab-158c9e9dc5e9" providerId="ADAL" clId="{73A2EF21-010A-4850-8A35-8861FAB90696}" dt="2023-06-28T20:37:27.220" v="989" actId="20577"/>
        <pc:sldMkLst>
          <pc:docMk/>
          <pc:sldMk cId="4473493" sldId="275"/>
        </pc:sldMkLst>
        <pc:spChg chg="mod">
          <ac:chgData name="Wawrzyniak, Chloe U." userId="1e6df874-8090-4650-9eab-158c9e9dc5e9" providerId="ADAL" clId="{73A2EF21-010A-4850-8A35-8861FAB90696}" dt="2023-06-28T20:37:27.220" v="989" actId="20577"/>
          <ac:spMkLst>
            <pc:docMk/>
            <pc:sldMk cId="4473493" sldId="275"/>
            <ac:spMk id="3" creationId="{70AD2707-AA3C-5ECD-0541-93AEF2141215}"/>
          </ac:spMkLst>
        </pc:spChg>
      </pc:sldChg>
      <pc:sldChg chg="del">
        <pc:chgData name="Wawrzyniak, Chloe U." userId="1e6df874-8090-4650-9eab-158c9e9dc5e9" providerId="ADAL" clId="{73A2EF21-010A-4850-8A35-8861FAB90696}" dt="2023-06-20T17:32:35.248" v="7" actId="47"/>
        <pc:sldMkLst>
          <pc:docMk/>
          <pc:sldMk cId="4283867726" sldId="275"/>
        </pc:sldMkLst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Linear Functions – Linear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CADA28-8A99-E025-F8F8-6A74F715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is the slope of the linear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 Do NOT simplify your answer.</a:t>
                </a:r>
              </a:p>
              <a:p>
                <a:r>
                  <a:rPr lang="en-US" dirty="0"/>
                  <a:t>3. Write the equation of the vertical line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(−1,7)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186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CADA28-8A99-E025-F8F8-6A74F715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is the slope of the linear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515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CADA28-8A99-E025-F8F8-6A74F715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 Do NOT simplify your answer.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2393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CADA28-8A99-E025-F8F8-6A74F715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Write the equation of the vertical line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(−1,7)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70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D2707-AA3C-5ECD-0541-93AEF21412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Scientists have been measuring the populations of different animals in a nearby forest since 2000. Based on their data, the populations are best modeled by the equations given in the table to the right.</a:t>
            </a:r>
          </a:p>
          <a:p>
            <a:r>
              <a:rPr lang="en-US" dirty="0"/>
              <a:t>1.  What populations are growing?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717304618"/>
                  </p:ext>
                </p:extLst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+462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+532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717304618"/>
                  </p:ext>
                </p:extLst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108197" r="-169874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208197" r="-169874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308197" r="-169874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408197" r="-16987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508197" r="-16987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AC0ECEC9-1816-DA32-7D57-B47CC02A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276522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D2707-AA3C-5ECD-0541-93AEF21412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Scientists have been measuring the populations of different animals in a nearby forest since 2000. Based on their data, the populations are best modeled by the equations given in the table to the right.</a:t>
            </a:r>
          </a:p>
          <a:p>
            <a:r>
              <a:rPr lang="en-US" dirty="0"/>
              <a:t>2.  What population is growing the fastest?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+462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+532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108197" r="-169874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208197" r="-169874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308197" r="-169874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408197" r="-16987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508197" r="-16987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AC0ECEC9-1816-DA32-7D57-B47CC02A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951799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D2707-AA3C-5ECD-0541-93AEF21412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Scientists have been measuring the populations of different animals in a nearby forest since 2000. Based on their data, the populations are best modeled by the equations given in </a:t>
            </a:r>
            <a:r>
              <a:rPr lang="en-US"/>
              <a:t>the table </a:t>
            </a:r>
            <a:r>
              <a:rPr lang="en-US" dirty="0"/>
              <a:t>to the right.</a:t>
            </a:r>
          </a:p>
          <a:p>
            <a:r>
              <a:rPr lang="en-US" dirty="0"/>
              <a:t>3.  What animal had the largest population in 2000?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+462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+532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108197" r="-169874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208197" r="-169874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308197" r="-169874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408197" r="-16987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508197" r="-16987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AC0ECEC9-1816-DA32-7D57-B47CC02A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473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1993</TotalTime>
  <Words>443</Words>
  <Application>Microsoft Office PowerPoint</Application>
  <PresentationFormat>Widescreen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Georgia</vt:lpstr>
      <vt:lpstr>Helvetica</vt:lpstr>
      <vt:lpstr>Wingdings</vt:lpstr>
      <vt:lpstr>Office Theme</vt:lpstr>
      <vt:lpstr>Linear Functions – Linear Models</vt:lpstr>
      <vt:lpstr>Announcements</vt:lpstr>
      <vt:lpstr>Warm-up Questions</vt:lpstr>
      <vt:lpstr>iClicker: Warm-up Question (numeric)</vt:lpstr>
      <vt:lpstr>iClicker: Warm-up Question (short-answer)</vt:lpstr>
      <vt:lpstr>iClicker: Warm-up Question (short-answer)</vt:lpstr>
      <vt:lpstr>Example</vt:lpstr>
      <vt:lpstr>Example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2023-06-28T20:37:28Z</dcterms:modified>
</cp:coreProperties>
</file>