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8" r:id="rId2"/>
    <p:sldId id="260" r:id="rId3"/>
    <p:sldId id="280" r:id="rId4"/>
    <p:sldId id="281" r:id="rId5"/>
    <p:sldId id="271" r:id="rId6"/>
    <p:sldId id="282" r:id="rId7"/>
    <p:sldId id="283" r:id="rId8"/>
    <p:sldId id="284" r:id="rId9"/>
    <p:sldId id="274" r:id="rId10"/>
    <p:sldId id="275" r:id="rId11"/>
    <p:sldId id="276" r:id="rId12"/>
    <p:sldId id="277" r:id="rId13"/>
    <p:sldId id="278" r:id="rId14"/>
    <p:sldId id="279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3429EB7-B409-4FCC-9BD2-5CD45B5250AA}">
          <p14:sldIdLst>
            <p14:sldId id="258"/>
            <p14:sldId id="260"/>
            <p14:sldId id="280"/>
            <p14:sldId id="281"/>
            <p14:sldId id="271"/>
            <p14:sldId id="282"/>
            <p14:sldId id="283"/>
            <p14:sldId id="284"/>
          </p14:sldIdLst>
        </p14:section>
        <p14:section name="iClickers for Steps of Example" id="{64087CE6-6FAA-46F5-861F-332523E316DF}">
          <p14:sldIdLst>
            <p14:sldId id="274"/>
            <p14:sldId id="275"/>
            <p14:sldId id="276"/>
            <p14:sldId id="277"/>
            <p14:sldId id="278"/>
          </p14:sldIdLst>
        </p14:section>
        <p14:section name="(end of previous section)" id="{437F10D5-77AB-4A86-B4BD-B851029C4513}">
          <p14:sldIdLst>
            <p14:sldId id="279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A8F786-5847-4442-8716-8073FE9C267E}" v="172" dt="2023-06-07T23:07:52.4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47" autoAdjust="0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17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A8848627-0187-4E64-995D-4EB346292C21}"/>
    <pc:docChg chg="undo custSel addSld delSld modSld">
      <pc:chgData name="Wawrzyniak, Chloe U." userId="1e6df874-8090-4650-9eab-158c9e9dc5e9" providerId="ADAL" clId="{A8848627-0187-4E64-995D-4EB346292C21}" dt="2023-02-10T12:53:11.553" v="2605" actId="2696"/>
      <pc:docMkLst>
        <pc:docMk/>
      </pc:docMkLst>
      <pc:sldChg chg="modSp mod">
        <pc:chgData name="Wawrzyniak, Chloe U." userId="1e6df874-8090-4650-9eab-158c9e9dc5e9" providerId="ADAL" clId="{A8848627-0187-4E64-995D-4EB346292C21}" dt="2022-12-04T17:20:39.255" v="45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A8848627-0187-4E64-995D-4EB346292C21}" dt="2022-12-04T17:20:39.255" v="45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A8848627-0187-4E64-995D-4EB346292C21}" dt="2023-02-09T18:57:30.108" v="164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A8848627-0187-4E64-995D-4EB346292C21}" dt="2023-02-09T18:57:30.108" v="164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del mod">
        <pc:chgData name="Wawrzyniak, Chloe U." userId="1e6df874-8090-4650-9eab-158c9e9dc5e9" providerId="ADAL" clId="{A8848627-0187-4E64-995D-4EB346292C21}" dt="2023-02-10T12:53:11.553" v="2605" actId="2696"/>
        <pc:sldMkLst>
          <pc:docMk/>
          <pc:sldMk cId="291709748" sldId="263"/>
        </pc:sldMkLst>
        <pc:spChg chg="mod">
          <ac:chgData name="Wawrzyniak, Chloe U." userId="1e6df874-8090-4650-9eab-158c9e9dc5e9" providerId="ADAL" clId="{A8848627-0187-4E64-995D-4EB346292C21}" dt="2023-02-09T20:33:59.642" v="1666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A8848627-0187-4E64-995D-4EB346292C21}" dt="2023-02-09T20:36:13.855" v="2376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A8848627-0187-4E64-995D-4EB346292C21}" dt="2023-02-09T18:55:42.779" v="1412" actId="20577"/>
        <pc:sldMkLst>
          <pc:docMk/>
          <pc:sldMk cId="794566304" sldId="269"/>
        </pc:sldMkLst>
        <pc:spChg chg="mod">
          <ac:chgData name="Wawrzyniak, Chloe U." userId="1e6df874-8090-4650-9eab-158c9e9dc5e9" providerId="ADAL" clId="{A8848627-0187-4E64-995D-4EB346292C21}" dt="2023-02-09T18:55:42.779" v="1412" actId="20577"/>
          <ac:spMkLst>
            <pc:docMk/>
            <pc:sldMk cId="794566304" sldId="269"/>
            <ac:spMk id="2" creationId="{3E3608CA-515D-2CA2-7890-8DC328D14189}"/>
          </ac:spMkLst>
        </pc:spChg>
        <pc:spChg chg="mod">
          <ac:chgData name="Wawrzyniak, Chloe U." userId="1e6df874-8090-4650-9eab-158c9e9dc5e9" providerId="ADAL" clId="{A8848627-0187-4E64-995D-4EB346292C21}" dt="2022-12-04T17:23:12.527" v="133" actId="20577"/>
          <ac:spMkLst>
            <pc:docMk/>
            <pc:sldMk cId="794566304" sldId="269"/>
            <ac:spMk id="3" creationId="{5CA8971C-815E-C823-7809-9A889228B58A}"/>
          </ac:spMkLst>
        </pc:spChg>
      </pc:sldChg>
      <pc:sldChg chg="modSp new mod">
        <pc:chgData name="Wawrzyniak, Chloe U." userId="1e6df874-8090-4650-9eab-158c9e9dc5e9" providerId="ADAL" clId="{A8848627-0187-4E64-995D-4EB346292C21}" dt="2023-02-09T18:55:50.918" v="1427" actId="20577"/>
        <pc:sldMkLst>
          <pc:docMk/>
          <pc:sldMk cId="183935970" sldId="270"/>
        </pc:sldMkLst>
        <pc:spChg chg="mod">
          <ac:chgData name="Wawrzyniak, Chloe U." userId="1e6df874-8090-4650-9eab-158c9e9dc5e9" providerId="ADAL" clId="{A8848627-0187-4E64-995D-4EB346292C21}" dt="2022-12-04T17:25:02.006" v="293" actId="6549"/>
          <ac:spMkLst>
            <pc:docMk/>
            <pc:sldMk cId="183935970" sldId="270"/>
            <ac:spMk id="2" creationId="{262374B9-753E-37D2-0E31-CADD6849532F}"/>
          </ac:spMkLst>
        </pc:spChg>
        <pc:spChg chg="mod">
          <ac:chgData name="Wawrzyniak, Chloe U." userId="1e6df874-8090-4650-9eab-158c9e9dc5e9" providerId="ADAL" clId="{A8848627-0187-4E64-995D-4EB346292C21}" dt="2022-12-04T17:23:37.432" v="251" actId="20577"/>
          <ac:spMkLst>
            <pc:docMk/>
            <pc:sldMk cId="183935970" sldId="270"/>
            <ac:spMk id="3" creationId="{49A8C149-E389-9A23-29E6-39520D915D43}"/>
          </ac:spMkLst>
        </pc:spChg>
        <pc:spChg chg="mod">
          <ac:chgData name="Wawrzyniak, Chloe U." userId="1e6df874-8090-4650-9eab-158c9e9dc5e9" providerId="ADAL" clId="{A8848627-0187-4E64-995D-4EB346292C21}" dt="2023-02-09T18:55:50.918" v="1427" actId="20577"/>
          <ac:spMkLst>
            <pc:docMk/>
            <pc:sldMk cId="183935970" sldId="270"/>
            <ac:spMk id="4" creationId="{78094D93-D171-245B-F651-55C01E40E391}"/>
          </ac:spMkLst>
        </pc:spChg>
      </pc:sldChg>
      <pc:sldChg chg="modSp new mod">
        <pc:chgData name="Wawrzyniak, Chloe U." userId="1e6df874-8090-4650-9eab-158c9e9dc5e9" providerId="ADAL" clId="{A8848627-0187-4E64-995D-4EB346292C21}" dt="2022-12-04T17:26:48.801" v="394" actId="20577"/>
        <pc:sldMkLst>
          <pc:docMk/>
          <pc:sldMk cId="1650392988" sldId="271"/>
        </pc:sldMkLst>
        <pc:spChg chg="mod">
          <ac:chgData name="Wawrzyniak, Chloe U." userId="1e6df874-8090-4650-9eab-158c9e9dc5e9" providerId="ADAL" clId="{A8848627-0187-4E64-995D-4EB346292C21}" dt="2022-12-04T17:26:32.606" v="325" actId="20577"/>
          <ac:spMkLst>
            <pc:docMk/>
            <pc:sldMk cId="1650392988" sldId="271"/>
            <ac:spMk id="2" creationId="{042C1B34-6D64-F82D-FA8C-0410ACA7703B}"/>
          </ac:spMkLst>
        </pc:spChg>
        <pc:spChg chg="mod">
          <ac:chgData name="Wawrzyniak, Chloe U." userId="1e6df874-8090-4650-9eab-158c9e9dc5e9" providerId="ADAL" clId="{A8848627-0187-4E64-995D-4EB346292C21}" dt="2022-12-04T17:26:48.801" v="394" actId="20577"/>
          <ac:spMkLst>
            <pc:docMk/>
            <pc:sldMk cId="1650392988" sldId="271"/>
            <ac:spMk id="3" creationId="{E2A33590-AFEE-F47E-FD22-1DCD08699230}"/>
          </ac:spMkLst>
        </pc:spChg>
      </pc:sldChg>
      <pc:sldChg chg="modSp new mod">
        <pc:chgData name="Wawrzyniak, Chloe U." userId="1e6df874-8090-4650-9eab-158c9e9dc5e9" providerId="ADAL" clId="{A8848627-0187-4E64-995D-4EB346292C21}" dt="2022-12-04T17:28:21.455" v="477" actId="20577"/>
        <pc:sldMkLst>
          <pc:docMk/>
          <pc:sldMk cId="797998562" sldId="272"/>
        </pc:sldMkLst>
        <pc:spChg chg="mod">
          <ac:chgData name="Wawrzyniak, Chloe U." userId="1e6df874-8090-4650-9eab-158c9e9dc5e9" providerId="ADAL" clId="{A8848627-0187-4E64-995D-4EB346292C21}" dt="2022-12-04T17:28:03.601" v="426" actId="20577"/>
          <ac:spMkLst>
            <pc:docMk/>
            <pc:sldMk cId="797998562" sldId="272"/>
            <ac:spMk id="2" creationId="{520BAB4B-BBC7-A2C2-AFE3-ACBADB72A6DA}"/>
          </ac:spMkLst>
        </pc:spChg>
        <pc:spChg chg="mod">
          <ac:chgData name="Wawrzyniak, Chloe U." userId="1e6df874-8090-4650-9eab-158c9e9dc5e9" providerId="ADAL" clId="{A8848627-0187-4E64-995D-4EB346292C21}" dt="2022-12-04T17:28:21.455" v="477" actId="20577"/>
          <ac:spMkLst>
            <pc:docMk/>
            <pc:sldMk cId="797998562" sldId="272"/>
            <ac:spMk id="3" creationId="{C9CA8B90-354B-06FC-3C2C-DD6E617DC639}"/>
          </ac:spMkLst>
        </pc:spChg>
      </pc:sldChg>
      <pc:sldChg chg="modSp new mod">
        <pc:chgData name="Wawrzyniak, Chloe U." userId="1e6df874-8090-4650-9eab-158c9e9dc5e9" providerId="ADAL" clId="{A8848627-0187-4E64-995D-4EB346292C21}" dt="2022-12-04T17:29:32.427" v="620" actId="20577"/>
        <pc:sldMkLst>
          <pc:docMk/>
          <pc:sldMk cId="4044460119" sldId="273"/>
        </pc:sldMkLst>
        <pc:spChg chg="mod">
          <ac:chgData name="Wawrzyniak, Chloe U." userId="1e6df874-8090-4650-9eab-158c9e9dc5e9" providerId="ADAL" clId="{A8848627-0187-4E64-995D-4EB346292C21}" dt="2022-12-04T17:28:32.112" v="485" actId="20577"/>
          <ac:spMkLst>
            <pc:docMk/>
            <pc:sldMk cId="4044460119" sldId="273"/>
            <ac:spMk id="2" creationId="{FCC44B46-DCCD-20CB-2529-39B343E2E9D6}"/>
          </ac:spMkLst>
        </pc:spChg>
        <pc:spChg chg="mod">
          <ac:chgData name="Wawrzyniak, Chloe U." userId="1e6df874-8090-4650-9eab-158c9e9dc5e9" providerId="ADAL" clId="{A8848627-0187-4E64-995D-4EB346292C21}" dt="2022-12-04T17:29:32.427" v="620" actId="20577"/>
          <ac:spMkLst>
            <pc:docMk/>
            <pc:sldMk cId="4044460119" sldId="273"/>
            <ac:spMk id="3" creationId="{5280306B-7151-1C1F-EA01-CFF8558024F9}"/>
          </ac:spMkLst>
        </pc:spChg>
      </pc:sldChg>
      <pc:sldChg chg="addSp delSp modSp new mod">
        <pc:chgData name="Wawrzyniak, Chloe U." userId="1e6df874-8090-4650-9eab-158c9e9dc5e9" providerId="ADAL" clId="{A8848627-0187-4E64-995D-4EB346292C21}" dt="2022-12-04T17:40:21.282" v="882" actId="113"/>
        <pc:sldMkLst>
          <pc:docMk/>
          <pc:sldMk cId="2766403850" sldId="274"/>
        </pc:sldMkLst>
        <pc:spChg chg="mod">
          <ac:chgData name="Wawrzyniak, Chloe U." userId="1e6df874-8090-4650-9eab-158c9e9dc5e9" providerId="ADAL" clId="{A8848627-0187-4E64-995D-4EB346292C21}" dt="2022-12-04T17:32:26.813" v="670" actId="20577"/>
          <ac:spMkLst>
            <pc:docMk/>
            <pc:sldMk cId="2766403850" sldId="274"/>
            <ac:spMk id="2" creationId="{865B137B-C6DD-E376-C12A-6BDFFB4A19F6}"/>
          </ac:spMkLst>
        </pc:spChg>
        <pc:spChg chg="mod">
          <ac:chgData name="Wawrzyniak, Chloe U." userId="1e6df874-8090-4650-9eab-158c9e9dc5e9" providerId="ADAL" clId="{A8848627-0187-4E64-995D-4EB346292C21}" dt="2022-12-04T17:40:21.282" v="882" actId="113"/>
          <ac:spMkLst>
            <pc:docMk/>
            <pc:sldMk cId="2766403850" sldId="274"/>
            <ac:spMk id="3" creationId="{4F02016B-38F8-FAF8-2C0F-860B434695E4}"/>
          </ac:spMkLst>
        </pc:spChg>
        <pc:spChg chg="add mod">
          <ac:chgData name="Wawrzyniak, Chloe U." userId="1e6df874-8090-4650-9eab-158c9e9dc5e9" providerId="ADAL" clId="{A8848627-0187-4E64-995D-4EB346292C21}" dt="2022-12-04T17:39:31.395" v="867" actId="1076"/>
          <ac:spMkLst>
            <pc:docMk/>
            <pc:sldMk cId="2766403850" sldId="274"/>
            <ac:spMk id="11" creationId="{F886D168-4610-7639-32C5-22B3317EF44B}"/>
          </ac:spMkLst>
        </pc:spChg>
        <pc:spChg chg="add mod">
          <ac:chgData name="Wawrzyniak, Chloe U." userId="1e6df874-8090-4650-9eab-158c9e9dc5e9" providerId="ADAL" clId="{A8848627-0187-4E64-995D-4EB346292C21}" dt="2022-12-04T17:39:50.968" v="877" actId="20577"/>
          <ac:spMkLst>
            <pc:docMk/>
            <pc:sldMk cId="2766403850" sldId="274"/>
            <ac:spMk id="12" creationId="{9E38C2FF-6825-578A-560A-D703BF089A2C}"/>
          </ac:spMkLst>
        </pc:spChg>
        <pc:spChg chg="add mod">
          <ac:chgData name="Wawrzyniak, Chloe U." userId="1e6df874-8090-4650-9eab-158c9e9dc5e9" providerId="ADAL" clId="{A8848627-0187-4E64-995D-4EB346292C21}" dt="2022-12-04T17:39:53.532" v="879" actId="20577"/>
          <ac:spMkLst>
            <pc:docMk/>
            <pc:sldMk cId="2766403850" sldId="274"/>
            <ac:spMk id="13" creationId="{C9352CEE-47A6-F8DA-9643-957D140311D6}"/>
          </ac:spMkLst>
        </pc:spChg>
        <pc:spChg chg="add mod">
          <ac:chgData name="Wawrzyniak, Chloe U." userId="1e6df874-8090-4650-9eab-158c9e9dc5e9" providerId="ADAL" clId="{A8848627-0187-4E64-995D-4EB346292C21}" dt="2022-12-04T17:39:55.687" v="881" actId="20577"/>
          <ac:spMkLst>
            <pc:docMk/>
            <pc:sldMk cId="2766403850" sldId="274"/>
            <ac:spMk id="14" creationId="{2531110D-3CD4-2FFD-DCD4-725E10FC233E}"/>
          </ac:spMkLst>
        </pc:spChg>
        <pc:picChg chg="add del mod">
          <ac:chgData name="Wawrzyniak, Chloe U." userId="1e6df874-8090-4650-9eab-158c9e9dc5e9" providerId="ADAL" clId="{A8848627-0187-4E64-995D-4EB346292C21}" dt="2022-12-04T17:35:27.158" v="850" actId="478"/>
          <ac:picMkLst>
            <pc:docMk/>
            <pc:sldMk cId="2766403850" sldId="274"/>
            <ac:picMk id="5" creationId="{1CEEDEE9-7554-8449-2FC0-BC561B31D6C0}"/>
          </ac:picMkLst>
        </pc:picChg>
        <pc:picChg chg="add mod">
          <ac:chgData name="Wawrzyniak, Chloe U." userId="1e6df874-8090-4650-9eab-158c9e9dc5e9" providerId="ADAL" clId="{A8848627-0187-4E64-995D-4EB346292C21}" dt="2022-12-04T17:36:05.925" v="861" actId="1076"/>
          <ac:picMkLst>
            <pc:docMk/>
            <pc:sldMk cId="2766403850" sldId="274"/>
            <ac:picMk id="7" creationId="{1D05BBDF-FDB2-BCF7-9692-9635A49FECE8}"/>
          </ac:picMkLst>
        </pc:picChg>
        <pc:picChg chg="add mod">
          <ac:chgData name="Wawrzyniak, Chloe U." userId="1e6df874-8090-4650-9eab-158c9e9dc5e9" providerId="ADAL" clId="{A8848627-0187-4E64-995D-4EB346292C21}" dt="2022-12-04T17:37:38.073" v="862" actId="14826"/>
          <ac:picMkLst>
            <pc:docMk/>
            <pc:sldMk cId="2766403850" sldId="274"/>
            <ac:picMk id="8" creationId="{DF07B176-44F8-5747-3523-5920B968AFFB}"/>
          </ac:picMkLst>
        </pc:picChg>
        <pc:picChg chg="add mod">
          <ac:chgData name="Wawrzyniak, Chloe U." userId="1e6df874-8090-4650-9eab-158c9e9dc5e9" providerId="ADAL" clId="{A8848627-0187-4E64-995D-4EB346292C21}" dt="2022-12-04T17:38:23.425" v="863" actId="14826"/>
          <ac:picMkLst>
            <pc:docMk/>
            <pc:sldMk cId="2766403850" sldId="274"/>
            <ac:picMk id="9" creationId="{8E7795EE-CCD6-C57E-D059-1F5D9F16F3E5}"/>
          </ac:picMkLst>
        </pc:picChg>
        <pc:picChg chg="add mod">
          <ac:chgData name="Wawrzyniak, Chloe U." userId="1e6df874-8090-4650-9eab-158c9e9dc5e9" providerId="ADAL" clId="{A8848627-0187-4E64-995D-4EB346292C21}" dt="2022-12-04T17:39:05.495" v="864" actId="14826"/>
          <ac:picMkLst>
            <pc:docMk/>
            <pc:sldMk cId="2766403850" sldId="274"/>
            <ac:picMk id="10" creationId="{94345019-58D7-517A-5FB1-B83F61ED434E}"/>
          </ac:picMkLst>
        </pc:picChg>
      </pc:sldChg>
      <pc:sldChg chg="addSp delSp modSp new mod modClrScheme chgLayout">
        <pc:chgData name="Wawrzyniak, Chloe U." userId="1e6df874-8090-4650-9eab-158c9e9dc5e9" providerId="ADAL" clId="{A8848627-0187-4E64-995D-4EB346292C21}" dt="2022-12-04T17:41:53.253" v="1096" actId="20577"/>
        <pc:sldMkLst>
          <pc:docMk/>
          <pc:sldMk cId="2280590170" sldId="275"/>
        </pc:sldMkLst>
        <pc:spChg chg="mod ord">
          <ac:chgData name="Wawrzyniak, Chloe U." userId="1e6df874-8090-4650-9eab-158c9e9dc5e9" providerId="ADAL" clId="{A8848627-0187-4E64-995D-4EB346292C21}" dt="2022-12-04T17:40:52.147" v="919" actId="700"/>
          <ac:spMkLst>
            <pc:docMk/>
            <pc:sldMk cId="2280590170" sldId="275"/>
            <ac:spMk id="2" creationId="{569D8437-46CC-2961-8185-0CD7F87545A9}"/>
          </ac:spMkLst>
        </pc:spChg>
        <pc:spChg chg="del mod ord">
          <ac:chgData name="Wawrzyniak, Chloe U." userId="1e6df874-8090-4650-9eab-158c9e9dc5e9" providerId="ADAL" clId="{A8848627-0187-4E64-995D-4EB346292C21}" dt="2022-12-04T17:40:52.147" v="919" actId="700"/>
          <ac:spMkLst>
            <pc:docMk/>
            <pc:sldMk cId="2280590170" sldId="275"/>
            <ac:spMk id="3" creationId="{8488330B-6199-1B89-2E07-FD816E93B111}"/>
          </ac:spMkLst>
        </pc:spChg>
        <pc:spChg chg="add mod ord">
          <ac:chgData name="Wawrzyniak, Chloe U." userId="1e6df874-8090-4650-9eab-158c9e9dc5e9" providerId="ADAL" clId="{A8848627-0187-4E64-995D-4EB346292C21}" dt="2022-12-04T17:41:53.253" v="1096" actId="20577"/>
          <ac:spMkLst>
            <pc:docMk/>
            <pc:sldMk cId="2280590170" sldId="275"/>
            <ac:spMk id="4" creationId="{768380BE-1E4B-DE26-12C6-4BD3E55B7A51}"/>
          </ac:spMkLst>
        </pc:spChg>
        <pc:spChg chg="add del mod ord">
          <ac:chgData name="Wawrzyniak, Chloe U." userId="1e6df874-8090-4650-9eab-158c9e9dc5e9" providerId="ADAL" clId="{A8848627-0187-4E64-995D-4EB346292C21}" dt="2022-12-04T17:41:04.867" v="921" actId="931"/>
          <ac:spMkLst>
            <pc:docMk/>
            <pc:sldMk cId="2280590170" sldId="275"/>
            <ac:spMk id="5" creationId="{2D6BF822-5326-2FE2-ACB0-C2725CD09486}"/>
          </ac:spMkLst>
        </pc:spChg>
        <pc:picChg chg="add mod">
          <ac:chgData name="Wawrzyniak, Chloe U." userId="1e6df874-8090-4650-9eab-158c9e9dc5e9" providerId="ADAL" clId="{A8848627-0187-4E64-995D-4EB346292C21}" dt="2022-12-04T17:41:08.301" v="924" actId="27614"/>
          <ac:picMkLst>
            <pc:docMk/>
            <pc:sldMk cId="2280590170" sldId="275"/>
            <ac:picMk id="7" creationId="{320E7792-917A-498A-E06F-F0169F728AB7}"/>
          </ac:picMkLst>
        </pc:picChg>
      </pc:sldChg>
      <pc:sldChg chg="modSp add mod">
        <pc:chgData name="Wawrzyniak, Chloe U." userId="1e6df874-8090-4650-9eab-158c9e9dc5e9" providerId="ADAL" clId="{A8848627-0187-4E64-995D-4EB346292C21}" dt="2022-12-04T17:42:42.054" v="1256" actId="20577"/>
        <pc:sldMkLst>
          <pc:docMk/>
          <pc:sldMk cId="3184949503" sldId="276"/>
        </pc:sldMkLst>
        <pc:spChg chg="mod">
          <ac:chgData name="Wawrzyniak, Chloe U." userId="1e6df874-8090-4650-9eab-158c9e9dc5e9" providerId="ADAL" clId="{A8848627-0187-4E64-995D-4EB346292C21}" dt="2022-12-04T17:42:42.054" v="1256" actId="20577"/>
          <ac:spMkLst>
            <pc:docMk/>
            <pc:sldMk cId="3184949503" sldId="276"/>
            <ac:spMk id="4" creationId="{768380BE-1E4B-DE26-12C6-4BD3E55B7A51}"/>
          </ac:spMkLst>
        </pc:spChg>
      </pc:sldChg>
      <pc:sldChg chg="modSp add mod">
        <pc:chgData name="Wawrzyniak, Chloe U." userId="1e6df874-8090-4650-9eab-158c9e9dc5e9" providerId="ADAL" clId="{A8848627-0187-4E64-995D-4EB346292C21}" dt="2022-12-04T17:44:58.011" v="1337" actId="20577"/>
        <pc:sldMkLst>
          <pc:docMk/>
          <pc:sldMk cId="3783186063" sldId="277"/>
        </pc:sldMkLst>
        <pc:spChg chg="mod">
          <ac:chgData name="Wawrzyniak, Chloe U." userId="1e6df874-8090-4650-9eab-158c9e9dc5e9" providerId="ADAL" clId="{A8848627-0187-4E64-995D-4EB346292C21}" dt="2022-12-04T17:42:51.549" v="1264" actId="20577"/>
          <ac:spMkLst>
            <pc:docMk/>
            <pc:sldMk cId="3783186063" sldId="277"/>
            <ac:spMk id="2" creationId="{569D8437-46CC-2961-8185-0CD7F87545A9}"/>
          </ac:spMkLst>
        </pc:spChg>
        <pc:spChg chg="mod">
          <ac:chgData name="Wawrzyniak, Chloe U." userId="1e6df874-8090-4650-9eab-158c9e9dc5e9" providerId="ADAL" clId="{A8848627-0187-4E64-995D-4EB346292C21}" dt="2022-12-04T17:44:58.011" v="1337" actId="20577"/>
          <ac:spMkLst>
            <pc:docMk/>
            <pc:sldMk cId="3783186063" sldId="277"/>
            <ac:spMk id="4" creationId="{768380BE-1E4B-DE26-12C6-4BD3E55B7A51}"/>
          </ac:spMkLst>
        </pc:spChg>
      </pc:sldChg>
      <pc:sldChg chg="modSp new mod">
        <pc:chgData name="Wawrzyniak, Chloe U." userId="1e6df874-8090-4650-9eab-158c9e9dc5e9" providerId="ADAL" clId="{A8848627-0187-4E64-995D-4EB346292C21}" dt="2022-12-04T17:45:24.510" v="1381"/>
        <pc:sldMkLst>
          <pc:docMk/>
          <pc:sldMk cId="1016281687" sldId="278"/>
        </pc:sldMkLst>
        <pc:spChg chg="mod">
          <ac:chgData name="Wawrzyniak, Chloe U." userId="1e6df874-8090-4650-9eab-158c9e9dc5e9" providerId="ADAL" clId="{A8848627-0187-4E64-995D-4EB346292C21}" dt="2022-12-04T17:45:07.677" v="1349" actId="20577"/>
          <ac:spMkLst>
            <pc:docMk/>
            <pc:sldMk cId="1016281687" sldId="278"/>
            <ac:spMk id="2" creationId="{45A59F20-FC5C-C0B3-8BE1-03F05C89A7F1}"/>
          </ac:spMkLst>
        </pc:spChg>
        <pc:spChg chg="mod">
          <ac:chgData name="Wawrzyniak, Chloe U." userId="1e6df874-8090-4650-9eab-158c9e9dc5e9" providerId="ADAL" clId="{A8848627-0187-4E64-995D-4EB346292C21}" dt="2022-12-04T17:45:24.510" v="1381"/>
          <ac:spMkLst>
            <pc:docMk/>
            <pc:sldMk cId="1016281687" sldId="278"/>
            <ac:spMk id="3" creationId="{D2F0E23D-BDD2-1882-C42D-F41689C048E1}"/>
          </ac:spMkLst>
        </pc:spChg>
      </pc:sldChg>
      <pc:sldChg chg="modSp new mod">
        <pc:chgData name="Wawrzyniak, Chloe U." userId="1e6df874-8090-4650-9eab-158c9e9dc5e9" providerId="ADAL" clId="{A8848627-0187-4E64-995D-4EB346292C21}" dt="2023-02-09T18:57:03.516" v="1569" actId="113"/>
        <pc:sldMkLst>
          <pc:docMk/>
          <pc:sldMk cId="2702792993" sldId="279"/>
        </pc:sldMkLst>
        <pc:spChg chg="mod">
          <ac:chgData name="Wawrzyniak, Chloe U." userId="1e6df874-8090-4650-9eab-158c9e9dc5e9" providerId="ADAL" clId="{A8848627-0187-4E64-995D-4EB346292C21}" dt="2023-02-09T18:56:44.425" v="1470" actId="20577"/>
          <ac:spMkLst>
            <pc:docMk/>
            <pc:sldMk cId="2702792993" sldId="279"/>
            <ac:spMk id="2" creationId="{0A993029-583F-273A-5FF2-EE1A5561AC28}"/>
          </ac:spMkLst>
        </pc:spChg>
        <pc:spChg chg="mod">
          <ac:chgData name="Wawrzyniak, Chloe U." userId="1e6df874-8090-4650-9eab-158c9e9dc5e9" providerId="ADAL" clId="{A8848627-0187-4E64-995D-4EB346292C21}" dt="2023-02-09T18:57:03.516" v="1569" actId="113"/>
          <ac:spMkLst>
            <pc:docMk/>
            <pc:sldMk cId="2702792993" sldId="279"/>
            <ac:spMk id="3" creationId="{18E9072B-B498-7717-D991-32615EE8B0FF}"/>
          </ac:spMkLst>
        </pc:spChg>
      </pc:sldChg>
      <pc:sldChg chg="addSp delSp modSp new mod">
        <pc:chgData name="Wawrzyniak, Chloe U." userId="1e6df874-8090-4650-9eab-158c9e9dc5e9" providerId="ADAL" clId="{A8848627-0187-4E64-995D-4EB346292C21}" dt="2023-02-09T20:45:26.767" v="2603" actId="27636"/>
        <pc:sldMkLst>
          <pc:docMk/>
          <pc:sldMk cId="3738437107" sldId="280"/>
        </pc:sldMkLst>
        <pc:spChg chg="mod">
          <ac:chgData name="Wawrzyniak, Chloe U." userId="1e6df874-8090-4650-9eab-158c9e9dc5e9" providerId="ADAL" clId="{A8848627-0187-4E64-995D-4EB346292C21}" dt="2023-02-09T20:38:44.598" v="2414" actId="20577"/>
          <ac:spMkLst>
            <pc:docMk/>
            <pc:sldMk cId="3738437107" sldId="280"/>
            <ac:spMk id="2" creationId="{B44CD21C-1676-B915-F06D-1103BEEE77D6}"/>
          </ac:spMkLst>
        </pc:spChg>
        <pc:spChg chg="mod">
          <ac:chgData name="Wawrzyniak, Chloe U." userId="1e6df874-8090-4650-9eab-158c9e9dc5e9" providerId="ADAL" clId="{A8848627-0187-4E64-995D-4EB346292C21}" dt="2023-02-09T20:39:12.516" v="2560" actId="14100"/>
          <ac:spMkLst>
            <pc:docMk/>
            <pc:sldMk cId="3738437107" sldId="280"/>
            <ac:spMk id="3" creationId="{DAB4F5A0-D15A-9F3C-237B-06FAA7C37EA8}"/>
          </ac:spMkLst>
        </pc:spChg>
        <pc:spChg chg="add mod">
          <ac:chgData name="Wawrzyniak, Chloe U." userId="1e6df874-8090-4650-9eab-158c9e9dc5e9" providerId="ADAL" clId="{A8848627-0187-4E64-995D-4EB346292C21}" dt="2023-02-09T20:41:10.625" v="2586" actId="27636"/>
          <ac:spMkLst>
            <pc:docMk/>
            <pc:sldMk cId="3738437107" sldId="280"/>
            <ac:spMk id="4" creationId="{E3F6E3A5-717E-5F3D-505C-1CD78D67415F}"/>
          </ac:spMkLst>
        </pc:spChg>
        <pc:spChg chg="add mod">
          <ac:chgData name="Wawrzyniak, Chloe U." userId="1e6df874-8090-4650-9eab-158c9e9dc5e9" providerId="ADAL" clId="{A8848627-0187-4E64-995D-4EB346292C21}" dt="2023-02-09T20:45:26.767" v="2603" actId="27636"/>
          <ac:spMkLst>
            <pc:docMk/>
            <pc:sldMk cId="3738437107" sldId="280"/>
            <ac:spMk id="5" creationId="{58A5DB28-6C36-6CD9-97CC-F8F8B5919687}"/>
          </ac:spMkLst>
        </pc:spChg>
        <pc:spChg chg="add del">
          <ac:chgData name="Wawrzyniak, Chloe U." userId="1e6df874-8090-4650-9eab-158c9e9dc5e9" providerId="ADAL" clId="{A8848627-0187-4E64-995D-4EB346292C21}" dt="2023-02-09T20:42:25.688" v="2591" actId="22"/>
          <ac:spMkLst>
            <pc:docMk/>
            <pc:sldMk cId="3738437107" sldId="280"/>
            <ac:spMk id="7" creationId="{811D7977-662A-6EAD-8D5F-08CF479C62F6}"/>
          </ac:spMkLst>
        </pc:spChg>
      </pc:sldChg>
      <pc:sldChg chg="add">
        <pc:chgData name="Wawrzyniak, Chloe U." userId="1e6df874-8090-4650-9eab-158c9e9dc5e9" providerId="ADAL" clId="{A8848627-0187-4E64-995D-4EB346292C21}" dt="2023-02-10T12:53:08.953" v="2604"/>
        <pc:sldMkLst>
          <pc:docMk/>
          <pc:sldMk cId="3970714159" sldId="281"/>
        </pc:sldMkLst>
      </pc:sldChg>
      <pc:sldChg chg="add">
        <pc:chgData name="Wawrzyniak, Chloe U." userId="1e6df874-8090-4650-9eab-158c9e9dc5e9" providerId="ADAL" clId="{A8848627-0187-4E64-995D-4EB346292C21}" dt="2023-02-10T12:53:08.953" v="2604"/>
        <pc:sldMkLst>
          <pc:docMk/>
          <pc:sldMk cId="967854053" sldId="282"/>
        </pc:sldMkLst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  <pc:docChgLst>
    <pc:chgData name="Wawrzyniak, Chloe U." userId="1e6df874-8090-4650-9eab-158c9e9dc5e9" providerId="ADAL" clId="{BBA8F786-5847-4442-8716-8073FE9C267E}"/>
    <pc:docChg chg="custSel addSld delSld modSld addSection modSection">
      <pc:chgData name="Wawrzyniak, Chloe U." userId="1e6df874-8090-4650-9eab-158c9e9dc5e9" providerId="ADAL" clId="{BBA8F786-5847-4442-8716-8073FE9C267E}" dt="2023-06-07T23:08:47.808" v="915" actId="17846"/>
      <pc:docMkLst>
        <pc:docMk/>
      </pc:docMkLst>
      <pc:sldChg chg="modSp mod">
        <pc:chgData name="Wawrzyniak, Chloe U." userId="1e6df874-8090-4650-9eab-158c9e9dc5e9" providerId="ADAL" clId="{BBA8F786-5847-4442-8716-8073FE9C267E}" dt="2023-06-07T22:33:57.305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BBA8F786-5847-4442-8716-8073FE9C267E}" dt="2023-06-07T22:33:57.305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del">
        <pc:chgData name="Wawrzyniak, Chloe U." userId="1e6df874-8090-4650-9eab-158c9e9dc5e9" providerId="ADAL" clId="{BBA8F786-5847-4442-8716-8073FE9C267E}" dt="2023-06-07T22:34:07.832" v="4" actId="47"/>
        <pc:sldMkLst>
          <pc:docMk/>
          <pc:sldMk cId="794566304" sldId="269"/>
        </pc:sldMkLst>
      </pc:sldChg>
      <pc:sldChg chg="del">
        <pc:chgData name="Wawrzyniak, Chloe U." userId="1e6df874-8090-4650-9eab-158c9e9dc5e9" providerId="ADAL" clId="{BBA8F786-5847-4442-8716-8073FE9C267E}" dt="2023-06-07T22:34:08.808" v="5" actId="47"/>
        <pc:sldMkLst>
          <pc:docMk/>
          <pc:sldMk cId="183935970" sldId="270"/>
        </pc:sldMkLst>
      </pc:sldChg>
      <pc:sldChg chg="modSp mod">
        <pc:chgData name="Wawrzyniak, Chloe U." userId="1e6df874-8090-4650-9eab-158c9e9dc5e9" providerId="ADAL" clId="{BBA8F786-5847-4442-8716-8073FE9C267E}" dt="2023-06-07T22:36:24.800" v="294" actId="20577"/>
        <pc:sldMkLst>
          <pc:docMk/>
          <pc:sldMk cId="1650392988" sldId="271"/>
        </pc:sldMkLst>
        <pc:spChg chg="mod">
          <ac:chgData name="Wawrzyniak, Chloe U." userId="1e6df874-8090-4650-9eab-158c9e9dc5e9" providerId="ADAL" clId="{BBA8F786-5847-4442-8716-8073FE9C267E}" dt="2023-06-07T22:34:14.831" v="13" actId="20577"/>
          <ac:spMkLst>
            <pc:docMk/>
            <pc:sldMk cId="1650392988" sldId="271"/>
            <ac:spMk id="2" creationId="{042C1B34-6D64-F82D-FA8C-0410ACA7703B}"/>
          </ac:spMkLst>
        </pc:spChg>
        <pc:spChg chg="mod">
          <ac:chgData name="Wawrzyniak, Chloe U." userId="1e6df874-8090-4650-9eab-158c9e9dc5e9" providerId="ADAL" clId="{BBA8F786-5847-4442-8716-8073FE9C267E}" dt="2023-06-07T22:36:24.800" v="294" actId="20577"/>
          <ac:spMkLst>
            <pc:docMk/>
            <pc:sldMk cId="1650392988" sldId="271"/>
            <ac:spMk id="3" creationId="{E2A33590-AFEE-F47E-FD22-1DCD08699230}"/>
          </ac:spMkLst>
        </pc:spChg>
      </pc:sldChg>
      <pc:sldChg chg="del">
        <pc:chgData name="Wawrzyniak, Chloe U." userId="1e6df874-8090-4650-9eab-158c9e9dc5e9" providerId="ADAL" clId="{BBA8F786-5847-4442-8716-8073FE9C267E}" dt="2023-06-07T23:01:24.511" v="761" actId="47"/>
        <pc:sldMkLst>
          <pc:docMk/>
          <pc:sldMk cId="797998562" sldId="272"/>
        </pc:sldMkLst>
      </pc:sldChg>
      <pc:sldChg chg="del">
        <pc:chgData name="Wawrzyniak, Chloe U." userId="1e6df874-8090-4650-9eab-158c9e9dc5e9" providerId="ADAL" clId="{BBA8F786-5847-4442-8716-8073FE9C267E}" dt="2023-06-07T23:01:27.074" v="762" actId="47"/>
        <pc:sldMkLst>
          <pc:docMk/>
          <pc:sldMk cId="4044460119" sldId="273"/>
        </pc:sldMkLst>
      </pc:sldChg>
      <pc:sldChg chg="addSp delSp modSp new mod modClrScheme chgLayout">
        <pc:chgData name="Wawrzyniak, Chloe U." userId="1e6df874-8090-4650-9eab-158c9e9dc5e9" providerId="ADAL" clId="{BBA8F786-5847-4442-8716-8073FE9C267E}" dt="2023-06-07T22:36:07.198" v="277" actId="20577"/>
        <pc:sldMkLst>
          <pc:docMk/>
          <pc:sldMk cId="2792531578" sldId="280"/>
        </pc:sldMkLst>
        <pc:spChg chg="del mod ord">
          <ac:chgData name="Wawrzyniak, Chloe U." userId="1e6df874-8090-4650-9eab-158c9e9dc5e9" providerId="ADAL" clId="{BBA8F786-5847-4442-8716-8073FE9C267E}" dt="2023-06-07T22:34:21.288" v="15" actId="700"/>
          <ac:spMkLst>
            <pc:docMk/>
            <pc:sldMk cId="2792531578" sldId="280"/>
            <ac:spMk id="2" creationId="{ED7AD211-85F1-4A08-B281-E0FC529F422D}"/>
          </ac:spMkLst>
        </pc:spChg>
        <pc:spChg chg="del">
          <ac:chgData name="Wawrzyniak, Chloe U." userId="1e6df874-8090-4650-9eab-158c9e9dc5e9" providerId="ADAL" clId="{BBA8F786-5847-4442-8716-8073FE9C267E}" dt="2023-06-07T22:34:21.288" v="15" actId="700"/>
          <ac:spMkLst>
            <pc:docMk/>
            <pc:sldMk cId="2792531578" sldId="280"/>
            <ac:spMk id="3" creationId="{4A4D7C67-59E7-C8CB-8F15-40B77717A5FA}"/>
          </ac:spMkLst>
        </pc:spChg>
        <pc:spChg chg="del mod ord">
          <ac:chgData name="Wawrzyniak, Chloe U." userId="1e6df874-8090-4650-9eab-158c9e9dc5e9" providerId="ADAL" clId="{BBA8F786-5847-4442-8716-8073FE9C267E}" dt="2023-06-07T22:34:21.288" v="15" actId="700"/>
          <ac:spMkLst>
            <pc:docMk/>
            <pc:sldMk cId="2792531578" sldId="280"/>
            <ac:spMk id="4" creationId="{16F90E69-E0D3-4260-FBD3-7B834B825677}"/>
          </ac:spMkLst>
        </pc:spChg>
        <pc:spChg chg="add mod ord">
          <ac:chgData name="Wawrzyniak, Chloe U." userId="1e6df874-8090-4650-9eab-158c9e9dc5e9" providerId="ADAL" clId="{BBA8F786-5847-4442-8716-8073FE9C267E}" dt="2023-06-07T22:34:24.416" v="32" actId="20577"/>
          <ac:spMkLst>
            <pc:docMk/>
            <pc:sldMk cId="2792531578" sldId="280"/>
            <ac:spMk id="5" creationId="{D162812D-8BB2-0420-96B2-C334949A3661}"/>
          </ac:spMkLst>
        </pc:spChg>
        <pc:spChg chg="add mod ord">
          <ac:chgData name="Wawrzyniak, Chloe U." userId="1e6df874-8090-4650-9eab-158c9e9dc5e9" providerId="ADAL" clId="{BBA8F786-5847-4442-8716-8073FE9C267E}" dt="2023-06-07T22:36:07.198" v="277" actId="20577"/>
          <ac:spMkLst>
            <pc:docMk/>
            <pc:sldMk cId="2792531578" sldId="280"/>
            <ac:spMk id="6" creationId="{3DAFD741-BDA3-8225-F6BE-2509D7423153}"/>
          </ac:spMkLst>
        </pc:spChg>
      </pc:sldChg>
      <pc:sldChg chg="del">
        <pc:chgData name="Wawrzyniak, Chloe U." userId="1e6df874-8090-4650-9eab-158c9e9dc5e9" providerId="ADAL" clId="{BBA8F786-5847-4442-8716-8073FE9C267E}" dt="2023-06-07T22:34:02.280" v="3" actId="47"/>
        <pc:sldMkLst>
          <pc:docMk/>
          <pc:sldMk cId="3738437107" sldId="280"/>
        </pc:sldMkLst>
      </pc:sldChg>
      <pc:sldChg chg="modSp new mod">
        <pc:chgData name="Wawrzyniak, Chloe U." userId="1e6df874-8090-4650-9eab-158c9e9dc5e9" providerId="ADAL" clId="{BBA8F786-5847-4442-8716-8073FE9C267E}" dt="2023-06-07T22:36:41.926" v="335"/>
        <pc:sldMkLst>
          <pc:docMk/>
          <pc:sldMk cId="1063528658" sldId="281"/>
        </pc:sldMkLst>
        <pc:spChg chg="mod">
          <ac:chgData name="Wawrzyniak, Chloe U." userId="1e6df874-8090-4650-9eab-158c9e9dc5e9" providerId="ADAL" clId="{BBA8F786-5847-4442-8716-8073FE9C267E}" dt="2023-06-07T22:36:34.720" v="334" actId="20577"/>
          <ac:spMkLst>
            <pc:docMk/>
            <pc:sldMk cId="1063528658" sldId="281"/>
            <ac:spMk id="2" creationId="{FDE1C212-98EF-BB10-798B-4B68C76C52ED}"/>
          </ac:spMkLst>
        </pc:spChg>
        <pc:spChg chg="mod">
          <ac:chgData name="Wawrzyniak, Chloe U." userId="1e6df874-8090-4650-9eab-158c9e9dc5e9" providerId="ADAL" clId="{BBA8F786-5847-4442-8716-8073FE9C267E}" dt="2023-06-07T22:36:41.926" v="335"/>
          <ac:spMkLst>
            <pc:docMk/>
            <pc:sldMk cId="1063528658" sldId="281"/>
            <ac:spMk id="3" creationId="{86C9FBF2-9897-1597-3A88-4EA317EEF223}"/>
          </ac:spMkLst>
        </pc:spChg>
      </pc:sldChg>
      <pc:sldChg chg="del">
        <pc:chgData name="Wawrzyniak, Chloe U." userId="1e6df874-8090-4650-9eab-158c9e9dc5e9" providerId="ADAL" clId="{BBA8F786-5847-4442-8716-8073FE9C267E}" dt="2023-06-07T22:34:00.384" v="1" actId="47"/>
        <pc:sldMkLst>
          <pc:docMk/>
          <pc:sldMk cId="3970714159" sldId="281"/>
        </pc:sldMkLst>
      </pc:sldChg>
      <pc:sldChg chg="modSp new mod">
        <pc:chgData name="Wawrzyniak, Chloe U." userId="1e6df874-8090-4650-9eab-158c9e9dc5e9" providerId="ADAL" clId="{BBA8F786-5847-4442-8716-8073FE9C267E}" dt="2023-06-07T22:37:01.114" v="388" actId="20577"/>
        <pc:sldMkLst>
          <pc:docMk/>
          <pc:sldMk cId="905963587" sldId="282"/>
        </pc:sldMkLst>
        <pc:spChg chg="mod">
          <ac:chgData name="Wawrzyniak, Chloe U." userId="1e6df874-8090-4650-9eab-158c9e9dc5e9" providerId="ADAL" clId="{BBA8F786-5847-4442-8716-8073FE9C267E}" dt="2023-06-07T22:36:52.751" v="384" actId="20577"/>
          <ac:spMkLst>
            <pc:docMk/>
            <pc:sldMk cId="905963587" sldId="282"/>
            <ac:spMk id="2" creationId="{4C219B55-3CD5-B542-D9CB-E4B44A5C79F0}"/>
          </ac:spMkLst>
        </pc:spChg>
        <pc:spChg chg="mod">
          <ac:chgData name="Wawrzyniak, Chloe U." userId="1e6df874-8090-4650-9eab-158c9e9dc5e9" providerId="ADAL" clId="{BBA8F786-5847-4442-8716-8073FE9C267E}" dt="2023-06-07T22:37:01.114" v="388" actId="20577"/>
          <ac:spMkLst>
            <pc:docMk/>
            <pc:sldMk cId="905963587" sldId="282"/>
            <ac:spMk id="3" creationId="{1D8365B6-8E04-060A-40A2-B8C29472AE86}"/>
          </ac:spMkLst>
        </pc:spChg>
      </pc:sldChg>
      <pc:sldChg chg="del">
        <pc:chgData name="Wawrzyniak, Chloe U." userId="1e6df874-8090-4650-9eab-158c9e9dc5e9" providerId="ADAL" clId="{BBA8F786-5847-4442-8716-8073FE9C267E}" dt="2023-06-07T22:34:01.163" v="2" actId="47"/>
        <pc:sldMkLst>
          <pc:docMk/>
          <pc:sldMk cId="967854053" sldId="282"/>
        </pc:sldMkLst>
      </pc:sldChg>
      <pc:sldChg chg="modSp new mod modNotesTx">
        <pc:chgData name="Wawrzyniak, Chloe U." userId="1e6df874-8090-4650-9eab-158c9e9dc5e9" providerId="ADAL" clId="{BBA8F786-5847-4442-8716-8073FE9C267E}" dt="2023-06-07T23:01:16.020" v="760" actId="20577"/>
        <pc:sldMkLst>
          <pc:docMk/>
          <pc:sldMk cId="77548732" sldId="283"/>
        </pc:sldMkLst>
        <pc:spChg chg="mod">
          <ac:chgData name="Wawrzyniak, Chloe U." userId="1e6df874-8090-4650-9eab-158c9e9dc5e9" providerId="ADAL" clId="{BBA8F786-5847-4442-8716-8073FE9C267E}" dt="2023-06-07T22:38:07.602" v="436" actId="20577"/>
          <ac:spMkLst>
            <pc:docMk/>
            <pc:sldMk cId="77548732" sldId="283"/>
            <ac:spMk id="2" creationId="{E65555E0-3949-8AC2-A7B1-602F18222A50}"/>
          </ac:spMkLst>
        </pc:spChg>
        <pc:spChg chg="mod">
          <ac:chgData name="Wawrzyniak, Chloe U." userId="1e6df874-8090-4650-9eab-158c9e9dc5e9" providerId="ADAL" clId="{BBA8F786-5847-4442-8716-8073FE9C267E}" dt="2023-06-07T23:01:16.020" v="760" actId="20577"/>
          <ac:spMkLst>
            <pc:docMk/>
            <pc:sldMk cId="77548732" sldId="283"/>
            <ac:spMk id="3" creationId="{92C121E7-EA21-0583-3CCF-6719BA4DDBF7}"/>
          </ac:spMkLst>
        </pc:spChg>
      </pc:sldChg>
      <pc:sldChg chg="modSp new mod">
        <pc:chgData name="Wawrzyniak, Chloe U." userId="1e6df874-8090-4650-9eab-158c9e9dc5e9" providerId="ADAL" clId="{BBA8F786-5847-4442-8716-8073FE9C267E}" dt="2023-06-07T23:07:52.451" v="911" actId="20577"/>
        <pc:sldMkLst>
          <pc:docMk/>
          <pc:sldMk cId="1773990498" sldId="284"/>
        </pc:sldMkLst>
        <pc:spChg chg="mod">
          <ac:chgData name="Wawrzyniak, Chloe U." userId="1e6df874-8090-4650-9eab-158c9e9dc5e9" providerId="ADAL" clId="{BBA8F786-5847-4442-8716-8073FE9C267E}" dt="2023-06-07T23:01:40.553" v="790" actId="20577"/>
          <ac:spMkLst>
            <pc:docMk/>
            <pc:sldMk cId="1773990498" sldId="284"/>
            <ac:spMk id="2" creationId="{56CF2628-56EE-4D66-C9F3-2D4B7E3FF4E3}"/>
          </ac:spMkLst>
        </pc:spChg>
        <pc:spChg chg="mod">
          <ac:chgData name="Wawrzyniak, Chloe U." userId="1e6df874-8090-4650-9eab-158c9e9dc5e9" providerId="ADAL" clId="{BBA8F786-5847-4442-8716-8073FE9C267E}" dt="2023-06-07T23:07:52.451" v="911" actId="20577"/>
          <ac:spMkLst>
            <pc:docMk/>
            <pc:sldMk cId="1773990498" sldId="284"/>
            <ac:spMk id="3" creationId="{0CCC6E5C-B484-00AC-3DD4-64DC33D3D87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FD82C-4D01-4100-91A4-6B4BA3ABA188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9AE20-CB09-425C-A0E2-DE87704BA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545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My plan for notes:</a:t>
            </a:r>
          </a:p>
          <a:p>
            <a:r>
              <a:rPr lang="en-US" dirty="0"/>
              <a:t>Step 1: The equation of a line is always f(x)=</a:t>
            </a:r>
            <a:r>
              <a:rPr lang="en-US" dirty="0" err="1"/>
              <a:t>mx+b</a:t>
            </a:r>
            <a:r>
              <a:rPr lang="en-US" dirty="0"/>
              <a:t> , or y=</a:t>
            </a:r>
            <a:r>
              <a:rPr lang="en-US" dirty="0" err="1"/>
              <a:t>mx+b</a:t>
            </a:r>
            <a:endParaRPr lang="en-US" dirty="0"/>
          </a:p>
          <a:p>
            <a:r>
              <a:rPr lang="en-US" dirty="0"/>
              <a:t>Step 2: Plug in the slope for m</a:t>
            </a:r>
          </a:p>
          <a:p>
            <a:r>
              <a:rPr lang="en-US" dirty="0"/>
              <a:t>Step 3: Plug in a point to find 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59AE20-CB09-425C-A0E2-DE87704BAAC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189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6/7/2023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6/7/2023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6/7/2023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Linear Functions – Slope and Equations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68380BE-1E4B-DE26-12C6-4BD3E55B7A5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We want to write the equation of the </a:t>
                </a:r>
                <a:r>
                  <a:rPr lang="en-US" b="1" dirty="0"/>
                  <a:t>vertical</a:t>
                </a:r>
                <a:r>
                  <a:rPr lang="en-US" dirty="0"/>
                  <a:t> line that goes through the point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(−7,8)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Pick any other point on the line. Will it have the same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 value as our original point?</a:t>
                </a:r>
              </a:p>
              <a:p>
                <a:r>
                  <a:rPr lang="en-US" dirty="0"/>
                  <a:t>A. Same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-value</a:t>
                </a:r>
              </a:p>
              <a:p>
                <a:r>
                  <a:rPr lang="en-US" dirty="0"/>
                  <a:t>B. Same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-value</a:t>
                </a:r>
              </a:p>
              <a:p>
                <a:r>
                  <a:rPr lang="en-US" dirty="0"/>
                  <a:t>C. Both</a:t>
                </a:r>
              </a:p>
              <a:p>
                <a:r>
                  <a:rPr lang="en-US" dirty="0"/>
                  <a:t>D. Neither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68380BE-1E4B-DE26-12C6-4BD3E55B7A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2845" r="-2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Chart&#10;&#10;Description automatically generated">
            <a:extLst>
              <a:ext uri="{FF2B5EF4-FFF2-40B4-BE49-F238E27FC236}">
                <a16:creationId xmlns:a16="http://schemas.microsoft.com/office/drawing/2014/main" id="{320E7792-917A-498A-E06F-F0169F728AB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9D8437-46CC-2961-8185-0CD7F8754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</p:spTree>
    <p:extLst>
      <p:ext uri="{BB962C8B-B14F-4D97-AF65-F5344CB8AC3E}">
        <p14:creationId xmlns:p14="http://schemas.microsoft.com/office/powerpoint/2010/main" val="2280590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68380BE-1E4B-DE26-12C6-4BD3E55B7A5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We want to write the equation of the </a:t>
                </a:r>
                <a:r>
                  <a:rPr lang="en-US" b="1" dirty="0"/>
                  <a:t>vertical</a:t>
                </a:r>
                <a:r>
                  <a:rPr lang="en-US" dirty="0"/>
                  <a:t> line that goes through the point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(−7,8)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Since all the points on that line have the same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-value, what form will our equation have?</a:t>
                </a:r>
              </a:p>
              <a:p>
                <a:r>
                  <a:rPr lang="en-US" dirty="0"/>
                  <a:t>A.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number</a:t>
                </a:r>
              </a:p>
              <a:p>
                <a:r>
                  <a:rPr lang="en-US" dirty="0"/>
                  <a:t>B.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number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68380BE-1E4B-DE26-12C6-4BD3E55B7A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Chart&#10;&#10;Description automatically generated">
            <a:extLst>
              <a:ext uri="{FF2B5EF4-FFF2-40B4-BE49-F238E27FC236}">
                <a16:creationId xmlns:a16="http://schemas.microsoft.com/office/drawing/2014/main" id="{320E7792-917A-498A-E06F-F0169F728AB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9D8437-46CC-2961-8185-0CD7F8754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</p:spTree>
    <p:extLst>
      <p:ext uri="{BB962C8B-B14F-4D97-AF65-F5344CB8AC3E}">
        <p14:creationId xmlns:p14="http://schemas.microsoft.com/office/powerpoint/2010/main" val="3184949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68380BE-1E4B-DE26-12C6-4BD3E55B7A5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We want to write the equation of the </a:t>
                </a:r>
                <a:r>
                  <a:rPr lang="en-US" b="1" dirty="0"/>
                  <a:t>vertical</a:t>
                </a:r>
                <a:r>
                  <a:rPr lang="en-US" dirty="0"/>
                  <a:t> line that goes through the point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(−7,8)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What number will all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-values have on this line?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68380BE-1E4B-DE26-12C6-4BD3E55B7A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Chart&#10;&#10;Description automatically generated">
            <a:extLst>
              <a:ext uri="{FF2B5EF4-FFF2-40B4-BE49-F238E27FC236}">
                <a16:creationId xmlns:a16="http://schemas.microsoft.com/office/drawing/2014/main" id="{320E7792-917A-498A-E06F-F0169F728AB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9D8437-46CC-2961-8185-0CD7F8754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</p:spTree>
    <p:extLst>
      <p:ext uri="{BB962C8B-B14F-4D97-AF65-F5344CB8AC3E}">
        <p14:creationId xmlns:p14="http://schemas.microsoft.com/office/powerpoint/2010/main" val="37831860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59F20-FC5C-C0B3-8BE1-03F05C89A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2F0E23D-BDD2-1882-C42D-F41689C048E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Write the equation of the </a:t>
                </a:r>
                <a:r>
                  <a:rPr lang="en-US" b="1" dirty="0"/>
                  <a:t>vertical</a:t>
                </a:r>
                <a:r>
                  <a:rPr lang="en-US" dirty="0"/>
                  <a:t> line that goes through the point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(−7,8)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2F0E23D-BDD2-1882-C42D-F41689C048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1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62816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93029-583F-273A-5FF2-EE1A5561A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E9072B-B498-7717-D991-32615EE8B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we were writing the equation of a </a:t>
            </a:r>
            <a:r>
              <a:rPr lang="en-US" b="1" dirty="0"/>
              <a:t>horizontal</a:t>
            </a:r>
            <a:r>
              <a:rPr lang="en-US" dirty="0"/>
              <a:t> line, how would our approach be different?</a:t>
            </a:r>
          </a:p>
        </p:txBody>
      </p:sp>
    </p:spTree>
    <p:extLst>
      <p:ext uri="{BB962C8B-B14F-4D97-AF65-F5344CB8AC3E}">
        <p14:creationId xmlns:p14="http://schemas.microsoft.com/office/powerpoint/2010/main" val="2702792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162812D-8BB2-0420-96B2-C334949A3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3DAFD741-BDA3-8225-F6BE-2509D742315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/>
                  <a:t>Write the slope of the line between the points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(2,−4)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(0, 6)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457200" indent="-457200">
                  <a:buFontTx/>
                  <a:buAutoNum type="arabicPeriod"/>
                </a:pPr>
                <a:r>
                  <a:rPr lang="en-US" dirty="0"/>
                  <a:t>What is the slope of the linear function g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=2−5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dirty="0"/>
              </a:p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3DAFD741-BDA3-8225-F6BE-2509D74231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2531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1C212-98EF-BB10-798B-4B68C76C5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 (numeric)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6C9FBF2-9897-1597-3A88-4EA317EEF22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Write the slope of the line between the points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(2,−4)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(0, 6)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6C9FBF2-9897-1597-3A88-4EA317EEF2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3528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C1B34-6D64-F82D-FA8C-0410ACA77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 (numeric)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2A33590-AFEE-F47E-FD22-1DCD0869923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2. What is the slope of the linear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=2−5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2A33590-AFEE-F47E-FD22-1DCD0869923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0392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19B55-3CD5-B542-D9CB-E4B44A5C7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 (short-answer)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D8365B6-8E04-060A-40A2-B8C29472AE8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3.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D8365B6-8E04-060A-40A2-B8C29472AE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5963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555E0-3949-8AC2-A7B1-602F18222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Equations of Linear Functions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C121E7-EA21-0583-3CCF-6719BA4DDB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Step 1: </a:t>
                </a:r>
              </a:p>
              <a:p>
                <a:r>
                  <a:rPr lang="en-US" dirty="0"/>
                  <a:t>Step 2:</a:t>
                </a:r>
              </a:p>
              <a:p>
                <a:r>
                  <a:rPr lang="en-US" dirty="0"/>
                  <a:t>Step 3:</a:t>
                </a:r>
              </a:p>
              <a:p>
                <a:endParaRPr lang="en-US" dirty="0"/>
              </a:p>
              <a:p>
                <a:r>
                  <a:rPr lang="en-US" dirty="0"/>
                  <a:t>Example: Write the equation of the line with slope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 and goes through the point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(2,5)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C121E7-EA21-0583-3CCF-6719BA4DDB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548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6CF2628-56EE-4D66-C9F3-2D4B7E3FF4E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What about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-intercepts?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6CF2628-56EE-4D66-C9F3-2D4B7E3FF4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348" t="-15306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CC6E5C-B484-00AC-3DD4-64DC33D3D87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Example: Write the equation of the line with slope 5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-intercept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(0,7)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CC6E5C-B484-00AC-3DD4-64DC33D3D8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3990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B137B-C6DD-E376-C12A-6BDFFB4A1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F02016B-38F8-FAF8-2C0F-860B434695E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We want to write the equation of the </a:t>
                </a:r>
                <a:r>
                  <a:rPr lang="en-US" b="1" dirty="0"/>
                  <a:t>vertical</a:t>
                </a:r>
                <a:r>
                  <a:rPr lang="en-US" dirty="0"/>
                  <a:t> line that goes through the point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(−7,8)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Which of the following would be the correct graph of that line?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F02016B-38F8-FAF8-2C0F-860B434695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1D05BBDF-FDB2-BCF7-9692-9635A49FEC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858" y="3096859"/>
            <a:ext cx="2471530" cy="24715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07B176-44F8-5747-3523-5920B968AFF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829482" y="3096859"/>
            <a:ext cx="2471530" cy="24715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E7795EE-CCD6-C57E-D059-1F5D9F16F3E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545106" y="3096859"/>
            <a:ext cx="2471530" cy="24715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4345019-58D7-517A-5FB1-B83F61ED434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9260730" y="3096859"/>
            <a:ext cx="2471530" cy="247153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886D168-4610-7639-32C5-22B3317EF44B}"/>
              </a:ext>
            </a:extLst>
          </p:cNvPr>
          <p:cNvSpPr/>
          <p:nvPr/>
        </p:nvSpPr>
        <p:spPr>
          <a:xfrm>
            <a:off x="2389112" y="5106724"/>
            <a:ext cx="6463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38C2FF-6825-578A-560A-D703BF089A2C}"/>
              </a:ext>
            </a:extLst>
          </p:cNvPr>
          <p:cNvSpPr/>
          <p:nvPr/>
        </p:nvSpPr>
        <p:spPr>
          <a:xfrm>
            <a:off x="5172002" y="5106724"/>
            <a:ext cx="6463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9352CEE-47A6-F8DA-9643-957D140311D6}"/>
              </a:ext>
            </a:extLst>
          </p:cNvPr>
          <p:cNvSpPr/>
          <p:nvPr/>
        </p:nvSpPr>
        <p:spPr>
          <a:xfrm>
            <a:off x="8002049" y="5027211"/>
            <a:ext cx="684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31110D-3CD4-2FFD-DCD4-725E10FC233E}"/>
              </a:ext>
            </a:extLst>
          </p:cNvPr>
          <p:cNvSpPr/>
          <p:nvPr/>
        </p:nvSpPr>
        <p:spPr>
          <a:xfrm>
            <a:off x="10584014" y="4991847"/>
            <a:ext cx="684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6403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2025</TotalTime>
  <Words>544</Words>
  <Application>Microsoft Office PowerPoint</Application>
  <PresentationFormat>Widescreen</PresentationFormat>
  <Paragraphs>71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Cambria Math</vt:lpstr>
      <vt:lpstr>Georgia</vt:lpstr>
      <vt:lpstr>Helvetica</vt:lpstr>
      <vt:lpstr>Wingdings</vt:lpstr>
      <vt:lpstr>Office Theme</vt:lpstr>
      <vt:lpstr>Linear Functions – Slope and Equations</vt:lpstr>
      <vt:lpstr>Announcements</vt:lpstr>
      <vt:lpstr>Warm-up Questions</vt:lpstr>
      <vt:lpstr>iClicker Warm-up Question (numeric)</vt:lpstr>
      <vt:lpstr>iClicker Warm-up Question (numeric)</vt:lpstr>
      <vt:lpstr>iClicker Warm-up Question (short-answer)</vt:lpstr>
      <vt:lpstr>Writing Equations of Linear Functions</vt:lpstr>
      <vt:lpstr>What about y-intercepts?</vt:lpstr>
      <vt:lpstr>iClicker Question (multiple-choice)</vt:lpstr>
      <vt:lpstr>iClicker Question (multiple-choice)</vt:lpstr>
      <vt:lpstr>iClicker Question (multiple-choice)</vt:lpstr>
      <vt:lpstr>iClicker Question (numeric)</vt:lpstr>
      <vt:lpstr>Example</vt:lpstr>
      <vt:lpstr>iClicker Question (short-answer)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2023-06-07T23:08:51Z</dcterms:modified>
</cp:coreProperties>
</file>