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63" r:id="rId4"/>
    <p:sldId id="276" r:id="rId5"/>
    <p:sldId id="274" r:id="rId6"/>
    <p:sldId id="275" r:id="rId7"/>
    <p:sldId id="26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D902C9-B155-456C-837F-0F0D828B3C0D}" v="1" dt="2023-06-19T21:01:40.3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  <pc:docChgLst>
    <pc:chgData name="Wawrzyniak, Chloe U." userId="1e6df874-8090-4650-9eab-158c9e9dc5e9" providerId="ADAL" clId="{F4058696-64F9-4841-A1CA-14F28C2247AE}"/>
    <pc:docChg chg="custSel modSld">
      <pc:chgData name="Wawrzyniak, Chloe U." userId="1e6df874-8090-4650-9eab-158c9e9dc5e9" providerId="ADAL" clId="{F4058696-64F9-4841-A1CA-14F28C2247AE}" dt="2023-03-18T20:08:48.053" v="409" actId="1036"/>
      <pc:docMkLst>
        <pc:docMk/>
      </pc:docMkLst>
      <pc:sldChg chg="modSp mod">
        <pc:chgData name="Wawrzyniak, Chloe U." userId="1e6df874-8090-4650-9eab-158c9e9dc5e9" providerId="ADAL" clId="{F4058696-64F9-4841-A1CA-14F28C2247AE}" dt="2023-03-18T20:03:41.270" v="75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F4058696-64F9-4841-A1CA-14F28C2247AE}" dt="2023-03-18T20:03:41.270" v="75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F4058696-64F9-4841-A1CA-14F28C2247AE}" dt="2023-03-18T20:07:02.432" v="357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F4058696-64F9-4841-A1CA-14F28C2247AE}" dt="2023-03-18T20:03:54.039" v="90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F4058696-64F9-4841-A1CA-14F28C2247AE}" dt="2023-03-18T20:07:02.432" v="357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mod">
        <pc:chgData name="Wawrzyniak, Chloe U." userId="1e6df874-8090-4650-9eab-158c9e9dc5e9" providerId="ADAL" clId="{F4058696-64F9-4841-A1CA-14F28C2247AE}" dt="2023-03-18T20:08:48.053" v="409" actId="1036"/>
        <pc:sldMkLst>
          <pc:docMk/>
          <pc:sldMk cId="3416110189" sldId="273"/>
        </pc:sldMkLst>
        <pc:spChg chg="mod">
          <ac:chgData name="Wawrzyniak, Chloe U." userId="1e6df874-8090-4650-9eab-158c9e9dc5e9" providerId="ADAL" clId="{F4058696-64F9-4841-A1CA-14F28C2247AE}" dt="2023-03-18T20:08:38.105" v="376" actId="20577"/>
          <ac:spMkLst>
            <pc:docMk/>
            <pc:sldMk cId="3416110189" sldId="273"/>
            <ac:spMk id="3" creationId="{911A4D84-889C-D4AF-F960-ABE6E2CACB5C}"/>
          </ac:spMkLst>
        </pc:spChg>
        <pc:picChg chg="mod">
          <ac:chgData name="Wawrzyniak, Chloe U." userId="1e6df874-8090-4650-9eab-158c9e9dc5e9" providerId="ADAL" clId="{F4058696-64F9-4841-A1CA-14F28C2247AE}" dt="2023-03-18T20:08:48.053" v="409" actId="1036"/>
          <ac:picMkLst>
            <pc:docMk/>
            <pc:sldMk cId="3416110189" sldId="273"/>
            <ac:picMk id="5" creationId="{46689B86-E54E-06A5-891D-08E1F21FC937}"/>
          </ac:picMkLst>
        </pc:picChg>
        <pc:picChg chg="mod">
          <ac:chgData name="Wawrzyniak, Chloe U." userId="1e6df874-8090-4650-9eab-158c9e9dc5e9" providerId="ADAL" clId="{F4058696-64F9-4841-A1CA-14F28C2247AE}" dt="2023-03-18T20:08:48.053" v="409" actId="1036"/>
          <ac:picMkLst>
            <pc:docMk/>
            <pc:sldMk cId="3416110189" sldId="273"/>
            <ac:picMk id="6" creationId="{D02B3C92-6EED-B380-1BC8-E85C10A169A8}"/>
          </ac:picMkLst>
        </pc:picChg>
        <pc:picChg chg="mod">
          <ac:chgData name="Wawrzyniak, Chloe U." userId="1e6df874-8090-4650-9eab-158c9e9dc5e9" providerId="ADAL" clId="{F4058696-64F9-4841-A1CA-14F28C2247AE}" dt="2023-03-18T20:08:48.053" v="409" actId="1036"/>
          <ac:picMkLst>
            <pc:docMk/>
            <pc:sldMk cId="3416110189" sldId="273"/>
            <ac:picMk id="7" creationId="{76CECBC6-5E87-F39B-7AE5-343BD1C814B1}"/>
          </ac:picMkLst>
        </pc:picChg>
        <pc:picChg chg="mod">
          <ac:chgData name="Wawrzyniak, Chloe U." userId="1e6df874-8090-4650-9eab-158c9e9dc5e9" providerId="ADAL" clId="{F4058696-64F9-4841-A1CA-14F28C2247AE}" dt="2023-03-18T20:08:48.053" v="409" actId="1036"/>
          <ac:picMkLst>
            <pc:docMk/>
            <pc:sldMk cId="3416110189" sldId="273"/>
            <ac:picMk id="8" creationId="{9EEA7A7A-54E4-E49C-6466-9E81910CB149}"/>
          </ac:picMkLst>
        </pc:picChg>
      </pc:sldChg>
    </pc:docChg>
  </pc:docChgLst>
  <pc:docChgLst>
    <pc:chgData name="Wawrzyniak, Chloe U." userId="1e6df874-8090-4650-9eab-158c9e9dc5e9" providerId="ADAL" clId="{92D902C9-B155-456C-837F-0F0D828B3C0D}"/>
    <pc:docChg chg="addSld delSld modSld">
      <pc:chgData name="Wawrzyniak, Chloe U." userId="1e6df874-8090-4650-9eab-158c9e9dc5e9" providerId="ADAL" clId="{92D902C9-B155-456C-837F-0F0D828B3C0D}" dt="2023-07-17T17:56:24.730" v="51" actId="20577"/>
      <pc:docMkLst>
        <pc:docMk/>
      </pc:docMkLst>
      <pc:sldChg chg="modSp">
        <pc:chgData name="Wawrzyniak, Chloe U." userId="1e6df874-8090-4650-9eab-158c9e9dc5e9" providerId="ADAL" clId="{92D902C9-B155-456C-837F-0F0D828B3C0D}" dt="2023-06-19T21:01:40.361" v="0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92D902C9-B155-456C-837F-0F0D828B3C0D}" dt="2023-06-19T21:01:40.361" v="0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92D902C9-B155-456C-837F-0F0D828B3C0D}" dt="2023-06-19T21:01:44.937" v="1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92D902C9-B155-456C-837F-0F0D828B3C0D}" dt="2023-06-19T21:01:44.937" v="1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del">
        <pc:chgData name="Wawrzyniak, Chloe U." userId="1e6df874-8090-4650-9eab-158c9e9dc5e9" providerId="ADAL" clId="{92D902C9-B155-456C-837F-0F0D828B3C0D}" dt="2023-06-19T21:02:31.801" v="2" actId="47"/>
        <pc:sldMkLst>
          <pc:docMk/>
          <pc:sldMk cId="3117993" sldId="269"/>
        </pc:sldMkLst>
      </pc:sldChg>
      <pc:sldChg chg="del">
        <pc:chgData name="Wawrzyniak, Chloe U." userId="1e6df874-8090-4650-9eab-158c9e9dc5e9" providerId="ADAL" clId="{92D902C9-B155-456C-837F-0F0D828B3C0D}" dt="2023-06-19T21:02:33.902" v="3" actId="47"/>
        <pc:sldMkLst>
          <pc:docMk/>
          <pc:sldMk cId="2370244943" sldId="270"/>
        </pc:sldMkLst>
      </pc:sldChg>
      <pc:sldChg chg="del">
        <pc:chgData name="Wawrzyniak, Chloe U." userId="1e6df874-8090-4650-9eab-158c9e9dc5e9" providerId="ADAL" clId="{92D902C9-B155-456C-837F-0F0D828B3C0D}" dt="2023-06-19T21:02:35.270" v="4" actId="47"/>
        <pc:sldMkLst>
          <pc:docMk/>
          <pc:sldMk cId="2559640734" sldId="271"/>
        </pc:sldMkLst>
      </pc:sldChg>
      <pc:sldChg chg="del">
        <pc:chgData name="Wawrzyniak, Chloe U." userId="1e6df874-8090-4650-9eab-158c9e9dc5e9" providerId="ADAL" clId="{92D902C9-B155-456C-837F-0F0D828B3C0D}" dt="2023-06-19T21:03:40.206" v="5" actId="47"/>
        <pc:sldMkLst>
          <pc:docMk/>
          <pc:sldMk cId="3416110189" sldId="273"/>
        </pc:sldMkLst>
      </pc:sldChg>
      <pc:sldChg chg="modSp new mod">
        <pc:chgData name="Wawrzyniak, Chloe U." userId="1e6df874-8090-4650-9eab-158c9e9dc5e9" providerId="ADAL" clId="{92D902C9-B155-456C-837F-0F0D828B3C0D}" dt="2023-07-17T17:56:24.730" v="51" actId="20577"/>
        <pc:sldMkLst>
          <pc:docMk/>
          <pc:sldMk cId="1823494267" sldId="276"/>
        </pc:sldMkLst>
        <pc:spChg chg="mod">
          <ac:chgData name="Wawrzyniak, Chloe U." userId="1e6df874-8090-4650-9eab-158c9e9dc5e9" providerId="ADAL" clId="{92D902C9-B155-456C-837F-0F0D828B3C0D}" dt="2023-07-17T17:56:24.730" v="51" actId="20577"/>
          <ac:spMkLst>
            <pc:docMk/>
            <pc:sldMk cId="1823494267" sldId="276"/>
            <ac:spMk id="2" creationId="{EBB68B47-EA0E-2930-020A-790F9308C8BD}"/>
          </ac:spMkLst>
        </pc:spChg>
      </pc:sldChg>
    </pc:docChg>
  </pc:docChgLst>
  <pc:docChgLst>
    <pc:chgData name="Wawrzyniak, Chloe U." userId="1e6df874-8090-4650-9eab-158c9e9dc5e9" providerId="ADAL" clId="{E83AB512-2BD4-47BC-AEB6-255126AEBF5A}"/>
    <pc:docChg chg="custSel addSld modSld">
      <pc:chgData name="Wawrzyniak, Chloe U." userId="1e6df874-8090-4650-9eab-158c9e9dc5e9" providerId="ADAL" clId="{E83AB512-2BD4-47BC-AEB6-255126AEBF5A}" dt="2022-12-17T20:26:34.978" v="295"/>
      <pc:docMkLst>
        <pc:docMk/>
      </pc:docMkLst>
      <pc:sldChg chg="modSp mod">
        <pc:chgData name="Wawrzyniak, Chloe U." userId="1e6df874-8090-4650-9eab-158c9e9dc5e9" providerId="ADAL" clId="{E83AB512-2BD4-47BC-AEB6-255126AEBF5A}" dt="2022-12-17T20:26:09.424" v="29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E83AB512-2BD4-47BC-AEB6-255126AEBF5A}" dt="2022-12-17T20:26:09.424" v="29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new mod">
        <pc:chgData name="Wawrzyniak, Chloe U." userId="1e6df874-8090-4650-9eab-158c9e9dc5e9" providerId="ADAL" clId="{E83AB512-2BD4-47BC-AEB6-255126AEBF5A}" dt="2022-12-17T20:02:12.161" v="249" actId="20577"/>
        <pc:sldMkLst>
          <pc:docMk/>
          <pc:sldMk cId="3117993" sldId="269"/>
        </pc:sldMkLst>
        <pc:spChg chg="mod">
          <ac:chgData name="Wawrzyniak, Chloe U." userId="1e6df874-8090-4650-9eab-158c9e9dc5e9" providerId="ADAL" clId="{E83AB512-2BD4-47BC-AEB6-255126AEBF5A}" dt="2022-12-17T20:00:33.777" v="50" actId="20577"/>
          <ac:spMkLst>
            <pc:docMk/>
            <pc:sldMk cId="3117993" sldId="269"/>
            <ac:spMk id="2" creationId="{340AECF2-A5DF-B1CC-EEFD-D5CDA71DA0DC}"/>
          </ac:spMkLst>
        </pc:spChg>
        <pc:spChg chg="mod">
          <ac:chgData name="Wawrzyniak, Chloe U." userId="1e6df874-8090-4650-9eab-158c9e9dc5e9" providerId="ADAL" clId="{E83AB512-2BD4-47BC-AEB6-255126AEBF5A}" dt="2022-12-17T20:02:12.161" v="249" actId="20577"/>
          <ac:spMkLst>
            <pc:docMk/>
            <pc:sldMk cId="3117993" sldId="269"/>
            <ac:spMk id="3" creationId="{AE56E123-21E9-0FDE-819A-2F9CCCDAC6C3}"/>
          </ac:spMkLst>
        </pc:spChg>
      </pc:sldChg>
      <pc:sldChg chg="modSp add">
        <pc:chgData name="Wawrzyniak, Chloe U." userId="1e6df874-8090-4650-9eab-158c9e9dc5e9" providerId="ADAL" clId="{E83AB512-2BD4-47BC-AEB6-255126AEBF5A}" dt="2022-12-17T20:02:05.375" v="247" actId="20577"/>
        <pc:sldMkLst>
          <pc:docMk/>
          <pc:sldMk cId="2370244943" sldId="270"/>
        </pc:sldMkLst>
        <pc:spChg chg="mod">
          <ac:chgData name="Wawrzyniak, Chloe U." userId="1e6df874-8090-4650-9eab-158c9e9dc5e9" providerId="ADAL" clId="{E83AB512-2BD4-47BC-AEB6-255126AEBF5A}" dt="2022-12-17T20:02:05.375" v="247" actId="20577"/>
          <ac:spMkLst>
            <pc:docMk/>
            <pc:sldMk cId="2370244943" sldId="270"/>
            <ac:spMk id="3" creationId="{AE56E123-21E9-0FDE-819A-2F9CCCDAC6C3}"/>
          </ac:spMkLst>
        </pc:spChg>
      </pc:sldChg>
      <pc:sldChg chg="modSp new mod">
        <pc:chgData name="Wawrzyniak, Chloe U." userId="1e6df874-8090-4650-9eab-158c9e9dc5e9" providerId="ADAL" clId="{E83AB512-2BD4-47BC-AEB6-255126AEBF5A}" dt="2022-12-17T20:02:19.879" v="283" actId="20577"/>
        <pc:sldMkLst>
          <pc:docMk/>
          <pc:sldMk cId="2559640734" sldId="271"/>
        </pc:sldMkLst>
        <pc:spChg chg="mod">
          <ac:chgData name="Wawrzyniak, Chloe U." userId="1e6df874-8090-4650-9eab-158c9e9dc5e9" providerId="ADAL" clId="{E83AB512-2BD4-47BC-AEB6-255126AEBF5A}" dt="2022-12-17T20:01:42.397" v="163" actId="20577"/>
          <ac:spMkLst>
            <pc:docMk/>
            <pc:sldMk cId="2559640734" sldId="271"/>
            <ac:spMk id="2" creationId="{D11B13A3-D951-6282-4D48-FBD5E7A457F7}"/>
          </ac:spMkLst>
        </pc:spChg>
        <pc:spChg chg="mod">
          <ac:chgData name="Wawrzyniak, Chloe U." userId="1e6df874-8090-4650-9eab-158c9e9dc5e9" providerId="ADAL" clId="{E83AB512-2BD4-47BC-AEB6-255126AEBF5A}" dt="2022-12-17T20:02:19.879" v="283" actId="20577"/>
          <ac:spMkLst>
            <pc:docMk/>
            <pc:sldMk cId="2559640734" sldId="271"/>
            <ac:spMk id="3" creationId="{54C82729-AB5D-2038-7C9D-EBF28F5B10CA}"/>
          </ac:spMkLst>
        </pc:spChg>
      </pc:sldChg>
      <pc:sldChg chg="add">
        <pc:chgData name="Wawrzyniak, Chloe U." userId="1e6df874-8090-4650-9eab-158c9e9dc5e9" providerId="ADAL" clId="{E83AB512-2BD4-47BC-AEB6-255126AEBF5A}" dt="2022-12-17T20:26:34.978" v="295"/>
        <pc:sldMkLst>
          <pc:docMk/>
          <pc:sldMk cId="3416110189" sldId="273"/>
        </pc:sldMkLst>
      </pc:sldChg>
      <pc:sldChg chg="add">
        <pc:chgData name="Wawrzyniak, Chloe U." userId="1e6df874-8090-4650-9eab-158c9e9dc5e9" providerId="ADAL" clId="{E83AB512-2BD4-47BC-AEB6-255126AEBF5A}" dt="2022-12-17T20:26:34.978" v="295"/>
        <pc:sldMkLst>
          <pc:docMk/>
          <pc:sldMk cId="3605931280" sldId="274"/>
        </pc:sldMkLst>
      </pc:sldChg>
      <pc:sldChg chg="add">
        <pc:chgData name="Wawrzyniak, Chloe U." userId="1e6df874-8090-4650-9eab-158c9e9dc5e9" providerId="ADAL" clId="{E83AB512-2BD4-47BC-AEB6-255126AEBF5A}" dt="2022-12-17T20:26:34.978" v="295"/>
        <pc:sldMkLst>
          <pc:docMk/>
          <pc:sldMk cId="1197840524" sldId="27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7/17/2023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7/17/2023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7/17/2023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7/17/2023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7/17/2023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7/17/2023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7/17/2023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7/17/2023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7/17/2023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Exponential Functions – Graphs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Announcement Question (number)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7 standards in the course (6 with quizzes, and Standard 7 is the pile of points for everything else).</a:t>
            </a:r>
          </a:p>
          <a:p>
            <a:r>
              <a:rPr lang="en-US" dirty="0"/>
              <a:t>How many standards do you need to complete in order to get an A in the course?</a:t>
            </a:r>
          </a:p>
        </p:txBody>
      </p:sp>
    </p:spTree>
    <p:extLst>
      <p:ext uri="{BB962C8B-B14F-4D97-AF65-F5344CB8AC3E}">
        <p14:creationId xmlns:p14="http://schemas.microsoft.com/office/powerpoint/2010/main" val="291709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68B47-EA0E-2930-020A-790F9308C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Behavior of </a:t>
            </a:r>
            <a:r>
              <a:rPr lang="en-US"/>
              <a:t>Exponential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349E71-225B-EC6C-7CE6-A7D01B28E6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494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4E051-F31C-8821-50DE-B0B0E87B2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1A4D84-889C-D4AF-F960-ABE6E2CACB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Determine the end behavior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1.03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+7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1A4D84-889C-D4AF-F960-ABE6E2CACB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5931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77C26-0623-176F-37CF-F606FA2A8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5AE09D-DBB7-9F60-D1C3-B1169166875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how did we know the left side goes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 dirty="0"/>
                  <a:t>, and not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5AE09D-DBB7-9F60-D1C3-B116916687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7840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931</TotalTime>
  <Words>158</Words>
  <Application>Microsoft Office PowerPoint</Application>
  <PresentationFormat>Widescreen</PresentationFormat>
  <Paragraphs>21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Cambria Math</vt:lpstr>
      <vt:lpstr>Georgia</vt:lpstr>
      <vt:lpstr>Helvetica</vt:lpstr>
      <vt:lpstr>Wingdings</vt:lpstr>
      <vt:lpstr>Office Theme</vt:lpstr>
      <vt:lpstr>Exponential Functions – Graphs</vt:lpstr>
      <vt:lpstr>Announcements</vt:lpstr>
      <vt:lpstr>iClicker: Announcement Question (number)</vt:lpstr>
      <vt:lpstr>End Behavior of Exponential Functions</vt:lpstr>
      <vt:lpstr>Example</vt:lpstr>
      <vt:lpstr>iClicker Question (short-answer)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2023-07-17T17:56:29Z</dcterms:modified>
</cp:coreProperties>
</file>