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9" r:id="rId4"/>
    <p:sldId id="263" r:id="rId5"/>
    <p:sldId id="280" r:id="rId6"/>
    <p:sldId id="281" r:id="rId7"/>
    <p:sldId id="269" r:id="rId8"/>
    <p:sldId id="270" r:id="rId9"/>
    <p:sldId id="271" r:id="rId10"/>
    <p:sldId id="275" r:id="rId11"/>
    <p:sldId id="272" r:id="rId12"/>
    <p:sldId id="278" r:id="rId13"/>
    <p:sldId id="273" r:id="rId14"/>
    <p:sldId id="274" r:id="rId15"/>
    <p:sldId id="277" r:id="rId16"/>
    <p:sldId id="276" r:id="rId17"/>
    <p:sldId id="26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925E6B-81AE-443C-BAC0-BFF1AFFCB00F}" v="22" dt="2023-06-05T21:09:07.6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9D925E6B-81AE-443C-BAC0-BFF1AFFCB00F}"/>
    <pc:docChg chg="custSel addSld modSld">
      <pc:chgData name="Wawrzyniak, Chloe U." userId="1e6df874-8090-4650-9eab-158c9e9dc5e9" providerId="ADAL" clId="{9D925E6B-81AE-443C-BAC0-BFF1AFFCB00F}" dt="2023-06-05T21:09:07.698" v="368" actId="20577"/>
      <pc:docMkLst>
        <pc:docMk/>
      </pc:docMkLst>
      <pc:sldChg chg="modSp mod">
        <pc:chgData name="Wawrzyniak, Chloe U." userId="1e6df874-8090-4650-9eab-158c9e9dc5e9" providerId="ADAL" clId="{9D925E6B-81AE-443C-BAC0-BFF1AFFCB00F}" dt="2023-06-05T20:58:03.819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9D925E6B-81AE-443C-BAC0-BFF1AFFCB00F}" dt="2023-06-05T20:58:03.819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9D925E6B-81AE-443C-BAC0-BFF1AFFCB00F}" dt="2023-06-05T20:58:50.384" v="62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9D925E6B-81AE-443C-BAC0-BFF1AFFCB00F}" dt="2023-06-05T20:58:47.350" v="59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9D925E6B-81AE-443C-BAC0-BFF1AFFCB00F}" dt="2023-06-05T20:58:50.384" v="62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">
        <pc:chgData name="Wawrzyniak, Chloe U." userId="1e6df874-8090-4650-9eab-158c9e9dc5e9" providerId="ADAL" clId="{9D925E6B-81AE-443C-BAC0-BFF1AFFCB00F}" dt="2023-06-05T21:09:07.698" v="368" actId="20577"/>
        <pc:sldMkLst>
          <pc:docMk/>
          <pc:sldMk cId="1617206664" sldId="274"/>
        </pc:sldMkLst>
        <pc:spChg chg="mod">
          <ac:chgData name="Wawrzyniak, Chloe U." userId="1e6df874-8090-4650-9eab-158c9e9dc5e9" providerId="ADAL" clId="{9D925E6B-81AE-443C-BAC0-BFF1AFFCB00F}" dt="2023-06-05T21:09:07.698" v="368" actId="20577"/>
          <ac:spMkLst>
            <pc:docMk/>
            <pc:sldMk cId="1617206664" sldId="274"/>
            <ac:spMk id="6" creationId="{C5944148-7A07-2DFB-DF14-EA771F7058C6}"/>
          </ac:spMkLst>
        </pc:spChg>
      </pc:sldChg>
      <pc:sldChg chg="modSp">
        <pc:chgData name="Wawrzyniak, Chloe U." userId="1e6df874-8090-4650-9eab-158c9e9dc5e9" providerId="ADAL" clId="{9D925E6B-81AE-443C-BAC0-BFF1AFFCB00F}" dt="2023-06-05T21:09:04.600" v="367" actId="20577"/>
        <pc:sldMkLst>
          <pc:docMk/>
          <pc:sldMk cId="2059918807" sldId="276"/>
        </pc:sldMkLst>
        <pc:spChg chg="mod">
          <ac:chgData name="Wawrzyniak, Chloe U." userId="1e6df874-8090-4650-9eab-158c9e9dc5e9" providerId="ADAL" clId="{9D925E6B-81AE-443C-BAC0-BFF1AFFCB00F}" dt="2023-06-05T21:09:04.600" v="367" actId="20577"/>
          <ac:spMkLst>
            <pc:docMk/>
            <pc:sldMk cId="2059918807" sldId="276"/>
            <ac:spMk id="6" creationId="{C5944148-7A07-2DFB-DF14-EA771F7058C6}"/>
          </ac:spMkLst>
        </pc:spChg>
      </pc:sldChg>
      <pc:sldChg chg="addSp delSp modSp new mod modClrScheme chgLayout">
        <pc:chgData name="Wawrzyniak, Chloe U." userId="1e6df874-8090-4650-9eab-158c9e9dc5e9" providerId="ADAL" clId="{9D925E6B-81AE-443C-BAC0-BFF1AFFCB00F}" dt="2023-06-05T21:03:34.392" v="238" actId="1076"/>
        <pc:sldMkLst>
          <pc:docMk/>
          <pc:sldMk cId="1110224289" sldId="279"/>
        </pc:sldMkLst>
        <pc:spChg chg="del mod ord">
          <ac:chgData name="Wawrzyniak, Chloe U." userId="1e6df874-8090-4650-9eab-158c9e9dc5e9" providerId="ADAL" clId="{9D925E6B-81AE-443C-BAC0-BFF1AFFCB00F}" dt="2023-06-05T20:58:20.200" v="19" actId="700"/>
          <ac:spMkLst>
            <pc:docMk/>
            <pc:sldMk cId="1110224289" sldId="279"/>
            <ac:spMk id="2" creationId="{7CD8DEEF-DA6A-85CF-6B18-0EC03CD9386C}"/>
          </ac:spMkLst>
        </pc:spChg>
        <pc:spChg chg="del">
          <ac:chgData name="Wawrzyniak, Chloe U." userId="1e6df874-8090-4650-9eab-158c9e9dc5e9" providerId="ADAL" clId="{9D925E6B-81AE-443C-BAC0-BFF1AFFCB00F}" dt="2023-06-05T20:58:20.200" v="19" actId="700"/>
          <ac:spMkLst>
            <pc:docMk/>
            <pc:sldMk cId="1110224289" sldId="279"/>
            <ac:spMk id="3" creationId="{37E3BAC6-A753-FA08-A8B8-854B014BA613}"/>
          </ac:spMkLst>
        </pc:spChg>
        <pc:spChg chg="mod ord">
          <ac:chgData name="Wawrzyniak, Chloe U." userId="1e6df874-8090-4650-9eab-158c9e9dc5e9" providerId="ADAL" clId="{9D925E6B-81AE-443C-BAC0-BFF1AFFCB00F}" dt="2023-06-05T20:58:20.200" v="19" actId="700"/>
          <ac:spMkLst>
            <pc:docMk/>
            <pc:sldMk cId="1110224289" sldId="279"/>
            <ac:spMk id="4" creationId="{F40FD2D5-985F-7618-ED91-8E953C628FB2}"/>
          </ac:spMkLst>
        </pc:spChg>
        <pc:spChg chg="add mod ord">
          <ac:chgData name="Wawrzyniak, Chloe U." userId="1e6df874-8090-4650-9eab-158c9e9dc5e9" providerId="ADAL" clId="{9D925E6B-81AE-443C-BAC0-BFF1AFFCB00F}" dt="2023-06-05T21:03:28.653" v="236" actId="20577"/>
          <ac:spMkLst>
            <pc:docMk/>
            <pc:sldMk cId="1110224289" sldId="279"/>
            <ac:spMk id="5" creationId="{C2FAADF2-999E-683B-2257-0A605B027BE7}"/>
          </ac:spMkLst>
        </pc:spChg>
        <pc:picChg chg="add mod">
          <ac:chgData name="Wawrzyniak, Chloe U." userId="1e6df874-8090-4650-9eab-158c9e9dc5e9" providerId="ADAL" clId="{9D925E6B-81AE-443C-BAC0-BFF1AFFCB00F}" dt="2023-06-05T21:03:34.392" v="238" actId="1076"/>
          <ac:picMkLst>
            <pc:docMk/>
            <pc:sldMk cId="1110224289" sldId="279"/>
            <ac:picMk id="7" creationId="{CFBD1201-8F4B-7B47-3B42-0745605121E5}"/>
          </ac:picMkLst>
        </pc:picChg>
      </pc:sldChg>
      <pc:sldChg chg="modSp add mod">
        <pc:chgData name="Wawrzyniak, Chloe U." userId="1e6df874-8090-4650-9eab-158c9e9dc5e9" providerId="ADAL" clId="{9D925E6B-81AE-443C-BAC0-BFF1AFFCB00F}" dt="2023-06-05T21:04:39.754" v="339" actId="20577"/>
        <pc:sldMkLst>
          <pc:docMk/>
          <pc:sldMk cId="3433730145" sldId="280"/>
        </pc:sldMkLst>
        <pc:spChg chg="mod">
          <ac:chgData name="Wawrzyniak, Chloe U." userId="1e6df874-8090-4650-9eab-158c9e9dc5e9" providerId="ADAL" clId="{9D925E6B-81AE-443C-BAC0-BFF1AFFCB00F}" dt="2023-06-05T21:03:54.960" v="250" actId="20577"/>
          <ac:spMkLst>
            <pc:docMk/>
            <pc:sldMk cId="3433730145" sldId="280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9D925E6B-81AE-443C-BAC0-BFF1AFFCB00F}" dt="2023-06-05T21:04:39.754" v="339" actId="20577"/>
          <ac:spMkLst>
            <pc:docMk/>
            <pc:sldMk cId="3433730145" sldId="280"/>
            <ac:spMk id="6" creationId="{7B073BE9-7CB5-F8E0-3598-97226C66841F}"/>
          </ac:spMkLst>
        </pc:spChg>
      </pc:sldChg>
      <pc:sldChg chg="addSp modSp add mod">
        <pc:chgData name="Wawrzyniak, Chloe U." userId="1e6df874-8090-4650-9eab-158c9e9dc5e9" providerId="ADAL" clId="{9D925E6B-81AE-443C-BAC0-BFF1AFFCB00F}" dt="2023-06-05T21:05:24.421" v="366" actId="1076"/>
        <pc:sldMkLst>
          <pc:docMk/>
          <pc:sldMk cId="2109104853" sldId="281"/>
        </pc:sldMkLst>
        <pc:spChg chg="mod">
          <ac:chgData name="Wawrzyniak, Chloe U." userId="1e6df874-8090-4650-9eab-158c9e9dc5e9" providerId="ADAL" clId="{9D925E6B-81AE-443C-BAC0-BFF1AFFCB00F}" dt="2023-06-05T21:04:51.429" v="351" actId="20577"/>
          <ac:spMkLst>
            <pc:docMk/>
            <pc:sldMk cId="2109104853" sldId="281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9D925E6B-81AE-443C-BAC0-BFF1AFFCB00F}" dt="2023-06-05T21:05:13.424" v="364" actId="20577"/>
          <ac:spMkLst>
            <pc:docMk/>
            <pc:sldMk cId="2109104853" sldId="281"/>
            <ac:spMk id="6" creationId="{7B073BE9-7CB5-F8E0-3598-97226C66841F}"/>
          </ac:spMkLst>
        </pc:spChg>
        <pc:picChg chg="add mod">
          <ac:chgData name="Wawrzyniak, Chloe U." userId="1e6df874-8090-4650-9eab-158c9e9dc5e9" providerId="ADAL" clId="{9D925E6B-81AE-443C-BAC0-BFF1AFFCB00F}" dt="2023-06-05T21:05:24.421" v="366" actId="1076"/>
          <ac:picMkLst>
            <pc:docMk/>
            <pc:sldMk cId="2109104853" sldId="281"/>
            <ac:picMk id="2" creationId="{6CE9108C-58FB-0614-138B-6A4F24339A3F}"/>
          </ac:picMkLst>
        </pc:picChg>
      </pc:sldChg>
    </pc:docChg>
  </pc:docChgLst>
  <pc:docChgLst>
    <pc:chgData name="Wawrzyniak, Chloe U." userId="1e6df874-8090-4650-9eab-158c9e9dc5e9" providerId="ADAL" clId="{959C5993-1979-48C6-BE00-36519A761224}"/>
    <pc:docChg chg="custSel addSld modSld">
      <pc:chgData name="Wawrzyniak, Chloe U." userId="1e6df874-8090-4650-9eab-158c9e9dc5e9" providerId="ADAL" clId="{959C5993-1979-48C6-BE00-36519A761224}" dt="2023-01-11T21:35:09.778" v="1448" actId="20577"/>
      <pc:docMkLst>
        <pc:docMk/>
      </pc:docMkLst>
      <pc:sldChg chg="modSp mod">
        <pc:chgData name="Wawrzyniak, Chloe U." userId="1e6df874-8090-4650-9eab-158c9e9dc5e9" providerId="ADAL" clId="{959C5993-1979-48C6-BE00-36519A761224}" dt="2023-01-11T21:01:44.947" v="303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959C5993-1979-48C6-BE00-36519A761224}" dt="2023-01-11T21:01:44.947" v="303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959C5993-1979-48C6-BE00-36519A761224}" dt="2023-01-11T20:58:12.781" v="75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959C5993-1979-48C6-BE00-36519A761224}" dt="2023-01-11T20:58:12.781" v="75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959C5993-1979-48C6-BE00-36519A761224}" dt="2023-01-11T20:58:57.762" v="226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959C5993-1979-48C6-BE00-36519A761224}" dt="2023-01-11T20:58:39.613" v="93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959C5993-1979-48C6-BE00-36519A761224}" dt="2023-01-11T20:58:57.762" v="226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959C5993-1979-48C6-BE00-36519A761224}" dt="2023-01-11T20:59:06.731" v="246" actId="20577"/>
        <pc:sldMkLst>
          <pc:docMk/>
          <pc:sldMk cId="3983509449" sldId="269"/>
        </pc:sldMkLst>
        <pc:spChg chg="mod">
          <ac:chgData name="Wawrzyniak, Chloe U." userId="1e6df874-8090-4650-9eab-158c9e9dc5e9" providerId="ADAL" clId="{959C5993-1979-48C6-BE00-36519A761224}" dt="2023-01-11T20:59:06.731" v="246" actId="20577"/>
          <ac:spMkLst>
            <pc:docMk/>
            <pc:sldMk cId="3983509449" sldId="269"/>
            <ac:spMk id="2" creationId="{7DAC6770-81C6-CC02-2193-3EF221026256}"/>
          </ac:spMkLst>
        </pc:spChg>
      </pc:sldChg>
      <pc:sldChg chg="modSp new mod">
        <pc:chgData name="Wawrzyniak, Chloe U." userId="1e6df874-8090-4650-9eab-158c9e9dc5e9" providerId="ADAL" clId="{959C5993-1979-48C6-BE00-36519A761224}" dt="2023-01-11T21:02:11.779" v="344" actId="20577"/>
        <pc:sldMkLst>
          <pc:docMk/>
          <pc:sldMk cId="699043651" sldId="270"/>
        </pc:sldMkLst>
        <pc:spChg chg="mod">
          <ac:chgData name="Wawrzyniak, Chloe U." userId="1e6df874-8090-4650-9eab-158c9e9dc5e9" providerId="ADAL" clId="{959C5993-1979-48C6-BE00-36519A761224}" dt="2023-01-11T21:01:54.160" v="310" actId="20577"/>
          <ac:spMkLst>
            <pc:docMk/>
            <pc:sldMk cId="699043651" sldId="270"/>
            <ac:spMk id="2" creationId="{EA73EC99-08CE-48B7-1BA9-595A712821EC}"/>
          </ac:spMkLst>
        </pc:spChg>
        <pc:spChg chg="mod">
          <ac:chgData name="Wawrzyniak, Chloe U." userId="1e6df874-8090-4650-9eab-158c9e9dc5e9" providerId="ADAL" clId="{959C5993-1979-48C6-BE00-36519A761224}" dt="2023-01-11T21:02:11.779" v="344" actId="20577"/>
          <ac:spMkLst>
            <pc:docMk/>
            <pc:sldMk cId="699043651" sldId="270"/>
            <ac:spMk id="3" creationId="{8C86A663-090A-4D9C-0BAC-3751D3400165}"/>
          </ac:spMkLst>
        </pc:spChg>
      </pc:sldChg>
      <pc:sldChg chg="modSp new mod">
        <pc:chgData name="Wawrzyniak, Chloe U." userId="1e6df874-8090-4650-9eab-158c9e9dc5e9" providerId="ADAL" clId="{959C5993-1979-48C6-BE00-36519A761224}" dt="2023-01-11T21:02:43.964" v="419" actId="20577"/>
        <pc:sldMkLst>
          <pc:docMk/>
          <pc:sldMk cId="1973616407" sldId="271"/>
        </pc:sldMkLst>
        <pc:spChg chg="mod">
          <ac:chgData name="Wawrzyniak, Chloe U." userId="1e6df874-8090-4650-9eab-158c9e9dc5e9" providerId="ADAL" clId="{959C5993-1979-48C6-BE00-36519A761224}" dt="2023-01-11T21:02:21.919" v="383" actId="20577"/>
          <ac:spMkLst>
            <pc:docMk/>
            <pc:sldMk cId="1973616407" sldId="271"/>
            <ac:spMk id="2" creationId="{4F27CB29-7A2F-A92E-9279-405DC90EBF0F}"/>
          </ac:spMkLst>
        </pc:spChg>
        <pc:spChg chg="mod">
          <ac:chgData name="Wawrzyniak, Chloe U." userId="1e6df874-8090-4650-9eab-158c9e9dc5e9" providerId="ADAL" clId="{959C5993-1979-48C6-BE00-36519A761224}" dt="2023-01-11T21:02:43.964" v="419" actId="20577"/>
          <ac:spMkLst>
            <pc:docMk/>
            <pc:sldMk cId="1973616407" sldId="271"/>
            <ac:spMk id="3" creationId="{251E0544-9E23-7346-0752-4F72B5AAF1D0}"/>
          </ac:spMkLst>
        </pc:spChg>
      </pc:sldChg>
      <pc:sldChg chg="modSp new mod">
        <pc:chgData name="Wawrzyniak, Chloe U." userId="1e6df874-8090-4650-9eab-158c9e9dc5e9" providerId="ADAL" clId="{959C5993-1979-48C6-BE00-36519A761224}" dt="2023-01-11T21:03:22.318" v="509" actId="20577"/>
        <pc:sldMkLst>
          <pc:docMk/>
          <pc:sldMk cId="618772363" sldId="272"/>
        </pc:sldMkLst>
        <pc:spChg chg="mod">
          <ac:chgData name="Wawrzyniak, Chloe U." userId="1e6df874-8090-4650-9eab-158c9e9dc5e9" providerId="ADAL" clId="{959C5993-1979-48C6-BE00-36519A761224}" dt="2023-01-11T21:03:10.973" v="484" actId="27636"/>
          <ac:spMkLst>
            <pc:docMk/>
            <pc:sldMk cId="618772363" sldId="272"/>
            <ac:spMk id="2" creationId="{1AA4BA4D-01B6-851B-7B04-5BB3CC953F86}"/>
          </ac:spMkLst>
        </pc:spChg>
        <pc:spChg chg="mod">
          <ac:chgData name="Wawrzyniak, Chloe U." userId="1e6df874-8090-4650-9eab-158c9e9dc5e9" providerId="ADAL" clId="{959C5993-1979-48C6-BE00-36519A761224}" dt="2023-01-11T21:03:22.318" v="509" actId="20577"/>
          <ac:spMkLst>
            <pc:docMk/>
            <pc:sldMk cId="618772363" sldId="272"/>
            <ac:spMk id="3" creationId="{DF739B24-8E52-2C0C-9523-EC72C2255218}"/>
          </ac:spMkLst>
        </pc:spChg>
      </pc:sldChg>
      <pc:sldChg chg="addSp delSp modSp new mod modClrScheme chgLayout">
        <pc:chgData name="Wawrzyniak, Chloe U." userId="1e6df874-8090-4650-9eab-158c9e9dc5e9" providerId="ADAL" clId="{959C5993-1979-48C6-BE00-36519A761224}" dt="2023-01-11T21:06:30.446" v="716" actId="20577"/>
        <pc:sldMkLst>
          <pc:docMk/>
          <pc:sldMk cId="3075036420" sldId="273"/>
        </pc:sldMkLst>
        <pc:spChg chg="mod ord">
          <ac:chgData name="Wawrzyniak, Chloe U." userId="1e6df874-8090-4650-9eab-158c9e9dc5e9" providerId="ADAL" clId="{959C5993-1979-48C6-BE00-36519A761224}" dt="2023-01-11T21:04:18.770" v="603" actId="700"/>
          <ac:spMkLst>
            <pc:docMk/>
            <pc:sldMk cId="3075036420" sldId="273"/>
            <ac:spMk id="2" creationId="{EAB396A8-1932-74A2-05E4-8D0CC8A8A44E}"/>
          </ac:spMkLst>
        </pc:spChg>
        <pc:spChg chg="del mod ord">
          <ac:chgData name="Wawrzyniak, Chloe U." userId="1e6df874-8090-4650-9eab-158c9e9dc5e9" providerId="ADAL" clId="{959C5993-1979-48C6-BE00-36519A761224}" dt="2023-01-11T21:03:43.586" v="530" actId="700"/>
          <ac:spMkLst>
            <pc:docMk/>
            <pc:sldMk cId="3075036420" sldId="273"/>
            <ac:spMk id="3" creationId="{E2B81A9D-D243-55EB-B07F-F2EA57DEEE34}"/>
          </ac:spMkLst>
        </pc:spChg>
        <pc:spChg chg="add del mod ord">
          <ac:chgData name="Wawrzyniak, Chloe U." userId="1e6df874-8090-4650-9eab-158c9e9dc5e9" providerId="ADAL" clId="{959C5993-1979-48C6-BE00-36519A761224}" dt="2023-01-11T21:04:18.770" v="603" actId="700"/>
          <ac:spMkLst>
            <pc:docMk/>
            <pc:sldMk cId="3075036420" sldId="273"/>
            <ac:spMk id="4" creationId="{80CA63B4-DC93-7204-3E7A-41F768E00C81}"/>
          </ac:spMkLst>
        </pc:spChg>
        <pc:spChg chg="add mod ord">
          <ac:chgData name="Wawrzyniak, Chloe U." userId="1e6df874-8090-4650-9eab-158c9e9dc5e9" providerId="ADAL" clId="{959C5993-1979-48C6-BE00-36519A761224}" dt="2023-01-11T21:06:30.446" v="716" actId="20577"/>
          <ac:spMkLst>
            <pc:docMk/>
            <pc:sldMk cId="3075036420" sldId="273"/>
            <ac:spMk id="5" creationId="{20760453-753F-BAA8-71F5-7F031E41C534}"/>
          </ac:spMkLst>
        </pc:spChg>
        <pc:spChg chg="add mod ord">
          <ac:chgData name="Wawrzyniak, Chloe U." userId="1e6df874-8090-4650-9eab-158c9e9dc5e9" providerId="ADAL" clId="{959C5993-1979-48C6-BE00-36519A761224}" dt="2023-01-11T21:04:23.776" v="605"/>
          <ac:spMkLst>
            <pc:docMk/>
            <pc:sldMk cId="3075036420" sldId="273"/>
            <ac:spMk id="6" creationId="{C5944148-7A07-2DFB-DF14-EA771F7058C6}"/>
          </ac:spMkLst>
        </pc:spChg>
      </pc:sldChg>
      <pc:sldChg chg="delSp modSp add mod modClrScheme chgLayout">
        <pc:chgData name="Wawrzyniak, Chloe U." userId="1e6df874-8090-4650-9eab-158c9e9dc5e9" providerId="ADAL" clId="{959C5993-1979-48C6-BE00-36519A761224}" dt="2023-01-11T21:08:04.852" v="876" actId="20577"/>
        <pc:sldMkLst>
          <pc:docMk/>
          <pc:sldMk cId="1617206664" sldId="274"/>
        </pc:sldMkLst>
        <pc:spChg chg="mod ord">
          <ac:chgData name="Wawrzyniak, Chloe U." userId="1e6df874-8090-4650-9eab-158c9e9dc5e9" providerId="ADAL" clId="{959C5993-1979-48C6-BE00-36519A761224}" dt="2023-01-11T21:06:48.855" v="725" actId="700"/>
          <ac:spMkLst>
            <pc:docMk/>
            <pc:sldMk cId="1617206664" sldId="274"/>
            <ac:spMk id="2" creationId="{EAB396A8-1932-74A2-05E4-8D0CC8A8A44E}"/>
          </ac:spMkLst>
        </pc:spChg>
        <pc:spChg chg="del mod ord">
          <ac:chgData name="Wawrzyniak, Chloe U." userId="1e6df874-8090-4650-9eab-158c9e9dc5e9" providerId="ADAL" clId="{959C5993-1979-48C6-BE00-36519A761224}" dt="2023-01-11T21:06:54.120" v="726" actId="478"/>
          <ac:spMkLst>
            <pc:docMk/>
            <pc:sldMk cId="1617206664" sldId="274"/>
            <ac:spMk id="5" creationId="{20760453-753F-BAA8-71F5-7F031E41C534}"/>
          </ac:spMkLst>
        </pc:spChg>
        <pc:spChg chg="mod ord">
          <ac:chgData name="Wawrzyniak, Chloe U." userId="1e6df874-8090-4650-9eab-158c9e9dc5e9" providerId="ADAL" clId="{959C5993-1979-48C6-BE00-36519A761224}" dt="2023-01-11T21:08:04.852" v="876" actId="20577"/>
          <ac:spMkLst>
            <pc:docMk/>
            <pc:sldMk cId="1617206664" sldId="274"/>
            <ac:spMk id="6" creationId="{C5944148-7A07-2DFB-DF14-EA771F7058C6}"/>
          </ac:spMkLst>
        </pc:spChg>
      </pc:sldChg>
      <pc:sldChg chg="modSp new mod">
        <pc:chgData name="Wawrzyniak, Chloe U." userId="1e6df874-8090-4650-9eab-158c9e9dc5e9" providerId="ADAL" clId="{959C5993-1979-48C6-BE00-36519A761224}" dt="2023-01-11T21:07:48.647" v="871" actId="20577"/>
        <pc:sldMkLst>
          <pc:docMk/>
          <pc:sldMk cId="3550175323" sldId="275"/>
        </pc:sldMkLst>
        <pc:spChg chg="mod">
          <ac:chgData name="Wawrzyniak, Chloe U." userId="1e6df874-8090-4650-9eab-158c9e9dc5e9" providerId="ADAL" clId="{959C5993-1979-48C6-BE00-36519A761224}" dt="2023-01-11T21:07:27.243" v="781" actId="20577"/>
          <ac:spMkLst>
            <pc:docMk/>
            <pc:sldMk cId="3550175323" sldId="275"/>
            <ac:spMk id="2" creationId="{9855D37F-1AAA-E987-B7F8-B63B86C24599}"/>
          </ac:spMkLst>
        </pc:spChg>
        <pc:spChg chg="mod">
          <ac:chgData name="Wawrzyniak, Chloe U." userId="1e6df874-8090-4650-9eab-158c9e9dc5e9" providerId="ADAL" clId="{959C5993-1979-48C6-BE00-36519A761224}" dt="2023-01-11T21:07:48.647" v="871" actId="20577"/>
          <ac:spMkLst>
            <pc:docMk/>
            <pc:sldMk cId="3550175323" sldId="275"/>
            <ac:spMk id="3" creationId="{AF4A7EBC-29FF-607C-FCF8-B7E3C0E6ABCA}"/>
          </ac:spMkLst>
        </pc:spChg>
      </pc:sldChg>
      <pc:sldChg chg="modSp add mod">
        <pc:chgData name="Wawrzyniak, Chloe U." userId="1e6df874-8090-4650-9eab-158c9e9dc5e9" providerId="ADAL" clId="{959C5993-1979-48C6-BE00-36519A761224}" dt="2023-01-11T21:35:09.778" v="1448" actId="20577"/>
        <pc:sldMkLst>
          <pc:docMk/>
          <pc:sldMk cId="2059918807" sldId="276"/>
        </pc:sldMkLst>
        <pc:spChg chg="mod">
          <ac:chgData name="Wawrzyniak, Chloe U." userId="1e6df874-8090-4650-9eab-158c9e9dc5e9" providerId="ADAL" clId="{959C5993-1979-48C6-BE00-36519A761224}" dt="2023-01-11T21:08:35.715" v="911" actId="20577"/>
          <ac:spMkLst>
            <pc:docMk/>
            <pc:sldMk cId="2059918807" sldId="276"/>
            <ac:spMk id="2" creationId="{EAB396A8-1932-74A2-05E4-8D0CC8A8A44E}"/>
          </ac:spMkLst>
        </pc:spChg>
        <pc:spChg chg="mod">
          <ac:chgData name="Wawrzyniak, Chloe U." userId="1e6df874-8090-4650-9eab-158c9e9dc5e9" providerId="ADAL" clId="{959C5993-1979-48C6-BE00-36519A761224}" dt="2023-01-11T21:35:09.778" v="1448" actId="20577"/>
          <ac:spMkLst>
            <pc:docMk/>
            <pc:sldMk cId="2059918807" sldId="276"/>
            <ac:spMk id="6" creationId="{C5944148-7A07-2DFB-DF14-EA771F7058C6}"/>
          </ac:spMkLst>
        </pc:spChg>
      </pc:sldChg>
      <pc:sldChg chg="modSp new mod">
        <pc:chgData name="Wawrzyniak, Chloe U." userId="1e6df874-8090-4650-9eab-158c9e9dc5e9" providerId="ADAL" clId="{959C5993-1979-48C6-BE00-36519A761224}" dt="2023-01-11T21:09:37.638" v="1289" actId="20577"/>
        <pc:sldMkLst>
          <pc:docMk/>
          <pc:sldMk cId="4269894876" sldId="277"/>
        </pc:sldMkLst>
        <pc:spChg chg="mod">
          <ac:chgData name="Wawrzyniak, Chloe U." userId="1e6df874-8090-4650-9eab-158c9e9dc5e9" providerId="ADAL" clId="{959C5993-1979-48C6-BE00-36519A761224}" dt="2023-01-11T21:08:44.776" v="947" actId="20577"/>
          <ac:spMkLst>
            <pc:docMk/>
            <pc:sldMk cId="4269894876" sldId="277"/>
            <ac:spMk id="2" creationId="{E01B85B6-DD88-1521-573B-29328AF555E8}"/>
          </ac:spMkLst>
        </pc:spChg>
        <pc:spChg chg="mod">
          <ac:chgData name="Wawrzyniak, Chloe U." userId="1e6df874-8090-4650-9eab-158c9e9dc5e9" providerId="ADAL" clId="{959C5993-1979-48C6-BE00-36519A761224}" dt="2023-01-11T21:09:37.638" v="1289" actId="20577"/>
          <ac:spMkLst>
            <pc:docMk/>
            <pc:sldMk cId="4269894876" sldId="277"/>
            <ac:spMk id="3" creationId="{16D3B7B5-F800-2AD2-5061-2FC2C5AFAFE5}"/>
          </ac:spMkLst>
        </pc:spChg>
      </pc:sldChg>
      <pc:sldChg chg="modSp new mod">
        <pc:chgData name="Wawrzyniak, Chloe U." userId="1e6df874-8090-4650-9eab-158c9e9dc5e9" providerId="ADAL" clId="{959C5993-1979-48C6-BE00-36519A761224}" dt="2023-01-11T21:30:00.910" v="1445" actId="20577"/>
        <pc:sldMkLst>
          <pc:docMk/>
          <pc:sldMk cId="3493040095" sldId="278"/>
        </pc:sldMkLst>
        <pc:spChg chg="mod">
          <ac:chgData name="Wawrzyniak, Chloe U." userId="1e6df874-8090-4650-9eab-158c9e9dc5e9" providerId="ADAL" clId="{959C5993-1979-48C6-BE00-36519A761224}" dt="2023-01-11T21:29:35.893" v="1322" actId="20577"/>
          <ac:spMkLst>
            <pc:docMk/>
            <pc:sldMk cId="3493040095" sldId="278"/>
            <ac:spMk id="2" creationId="{2ADC81A3-3C63-D355-C426-1A5C8277218A}"/>
          </ac:spMkLst>
        </pc:spChg>
        <pc:spChg chg="mod">
          <ac:chgData name="Wawrzyniak, Chloe U." userId="1e6df874-8090-4650-9eab-158c9e9dc5e9" providerId="ADAL" clId="{959C5993-1979-48C6-BE00-36519A761224}" dt="2023-01-11T21:30:00.910" v="1445" actId="20577"/>
          <ac:spMkLst>
            <pc:docMk/>
            <pc:sldMk cId="3493040095" sldId="278"/>
            <ac:spMk id="3" creationId="{878D939E-2BA5-C10A-99FF-906FC914DBAF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6/5/2023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6/5/2023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Function Notation – Evaluating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5D37F-1AAA-E987-B7F8-B63B86C24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Constant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4A7EBC-29FF-607C-FCF8-B7E3C0E6ABC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Constant functions are functions that…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Example: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=42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(−1)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4A7EBC-29FF-607C-FCF8-B7E3C0E6AB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0175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4BA4D-01B6-851B-7B04-5BB3CC953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Inputs to functions can be anything!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739B24-8E52-2C0C-9523-EC72C22552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739B24-8E52-2C0C-9523-EC72C22552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8772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C81A3-3C63-D355-C426-1A5C82772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8D939E-2BA5-C10A-99FF-906FC914DB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why did we need to put parentheses around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+1)</m:t>
                    </m:r>
                  </m:oMath>
                </a14:m>
                <a:r>
                  <a:rPr lang="en-US" dirty="0"/>
                  <a:t>? What would go wrong if </a:t>
                </a:r>
                <a:r>
                  <a:rPr lang="en-US"/>
                  <a:t>we didn’t?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8D939E-2BA5-C10A-99FF-906FC914DB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3040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944148-7A07-2DFB-DF14-EA771F7058C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Piecewise functions are functions that…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20760453-753F-BAA8-71F5-7F031E41C534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&gt;2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       0≤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≤2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+1            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&lt;0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20760453-753F-BAA8-71F5-7F031E41C5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t="-2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EAB396A8-1932-74A2-05E4-8D0CC8A8A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Piecewise Functions</a:t>
            </a:r>
          </a:p>
        </p:txBody>
      </p:sp>
    </p:spTree>
    <p:extLst>
      <p:ext uri="{BB962C8B-B14F-4D97-AF65-F5344CB8AC3E}">
        <p14:creationId xmlns:p14="http://schemas.microsoft.com/office/powerpoint/2010/main" val="3075036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396A8-1932-74A2-05E4-8D0CC8A8A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5944148-7A07-2DFB-DF14-EA771F7058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</a:t>
                </a:r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&gt;2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     0≤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≤2</m:t>
                            </m:r>
                          </m:e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+1            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0)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5944148-7A07-2DFB-DF14-EA771F7058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7206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B85B6-DD88-1521-573B-29328AF55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3B7B5-F800-2AD2-5061-2FC2C5AFAF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evaluating a piecewise function, which side do we start with?</a:t>
            </a:r>
          </a:p>
          <a:p>
            <a:pPr marL="457200" indent="-457200">
              <a:buAutoNum type="alphaUcPeriod"/>
            </a:pPr>
            <a:r>
              <a:rPr lang="en-US" dirty="0"/>
              <a:t>The formulas on the left (plug the number into all of the formulas, then see which inequality the answer works for)</a:t>
            </a:r>
          </a:p>
          <a:p>
            <a:pPr marL="457200" indent="-457200">
              <a:buAutoNum type="alphaUcPeriod"/>
            </a:pPr>
            <a:r>
              <a:rPr lang="en-US" dirty="0"/>
              <a:t>The inequalities on the right (see which inequality the input works for, then plug it into that formula)</a:t>
            </a:r>
          </a:p>
        </p:txBody>
      </p:sp>
    </p:spTree>
    <p:extLst>
      <p:ext uri="{BB962C8B-B14F-4D97-AF65-F5344CB8AC3E}">
        <p14:creationId xmlns:p14="http://schemas.microsoft.com/office/powerpoint/2010/main" val="4269894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396A8-1932-74A2-05E4-8D0CC8A8A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 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5944148-7A07-2DFB-DF14-EA771F7058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</a:t>
                </a:r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&gt;2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     0≤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≤2</m:t>
                            </m:r>
                          </m:e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+1            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−2)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5944148-7A07-2DFB-DF14-EA771F7058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99188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40FD2D5-985F-7618-ED91-8E953C628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2FAADF2-999E-683B-2257-0A605B027B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True or False: You should complete the preview assignments without referencing any of the course material.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Solve the following equation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2−4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=7</m:t>
                      </m:r>
                    </m:oMath>
                  </m:oMathPara>
                </a14:m>
                <a:endParaRPr lang="en-US" dirty="0"/>
              </a:p>
              <a:p>
                <a:pPr marL="457200" indent="-457200">
                  <a:buFont typeface="+mj-lt"/>
                  <a:buAutoNum type="arabicPeriod" startAt="3"/>
                </a:pPr>
                <a:r>
                  <a:rPr lang="en-US" dirty="0"/>
                  <a:t> What are the coordinates of the point</a:t>
                </a:r>
              </a:p>
              <a:p>
                <a:r>
                  <a:rPr lang="en-US" dirty="0"/>
                  <a:t>	to the right?</a:t>
                </a:r>
              </a:p>
              <a:p>
                <a:pPr marL="457200" indent="-457200">
                  <a:buAutoNum type="arabicPeriod" startAt="3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2FAADF2-999E-683B-2257-0A605B027B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picture containing line, diagram, plot, number&#10;&#10;Description automatically generated">
            <a:extLst>
              <a:ext uri="{FF2B5EF4-FFF2-40B4-BE49-F238E27FC236}">
                <a16:creationId xmlns:a16="http://schemas.microsoft.com/office/drawing/2014/main" id="{CFBD1201-8F4B-7B47-3B42-074560512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6108" y="2829262"/>
            <a:ext cx="3803243" cy="380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22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(multiple-choice)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True or false: You should complete the preview assignments without referencing any of the course material.</a:t>
            </a:r>
          </a:p>
          <a:p>
            <a:pPr marL="457200" indent="-457200">
              <a:buAutoNum type="alphaUcPeriod"/>
            </a:pPr>
            <a:r>
              <a:rPr lang="en-US" dirty="0"/>
              <a:t>True</a:t>
            </a:r>
          </a:p>
          <a:p>
            <a:pPr marL="457200" indent="-457200">
              <a:buAutoNum type="alphaUcPeriod"/>
            </a:pPr>
            <a:r>
              <a:rPr lang="en-US" dirty="0"/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2. Solve the following equation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2−4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=7</m:t>
                      </m:r>
                    </m:oMath>
                  </m:oMathPara>
                </a14:m>
                <a:endParaRPr lang="en-US" dirty="0"/>
              </a:p>
              <a:p>
                <a:pPr/>
                <a:r>
                  <a:rPr lang="en-US" dirty="0"/>
                  <a:t>Note: iClicker can’t handle fractions, so you will need to convert to a decimal.</a:t>
                </a:r>
              </a:p>
              <a:p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3730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3. What are the coordinates of the point below?</a:t>
            </a:r>
          </a:p>
          <a:p>
            <a:endParaRPr lang="en-US" dirty="0"/>
          </a:p>
        </p:txBody>
      </p:sp>
      <p:pic>
        <p:nvPicPr>
          <p:cNvPr id="2" name="Picture 1" descr="A picture containing line, diagram, plot, number&#10;&#10;Description automatically generated">
            <a:extLst>
              <a:ext uri="{FF2B5EF4-FFF2-40B4-BE49-F238E27FC236}">
                <a16:creationId xmlns:a16="http://schemas.microsoft.com/office/drawing/2014/main" id="{6CE9108C-58FB-0614-138B-6A4F24339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890" y="1870688"/>
            <a:ext cx="3803243" cy="380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04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C6770-81C6-CC02-2193-3EF221026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function?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5BB063-A236-9521-6FAC-D5C441C30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509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3EC99-08CE-48B7-1BA9-595A71282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86A663-090A-4D9C-0BAC-3751D340016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(−3)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86A663-090A-4D9C-0BAC-3751D34001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9043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7CB29-7A2F-A92E-9279-405DC90EB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 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1E0544-9E23-7346-0752-4F72B5AAF1D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=8−3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1E0544-9E23-7346-0752-4F72B5AAF1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3616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929</TotalTime>
  <Words>429</Words>
  <Application>Microsoft Office PowerPoint</Application>
  <PresentationFormat>Widescreen</PresentationFormat>
  <Paragraphs>61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Cambria Math</vt:lpstr>
      <vt:lpstr>Georgia</vt:lpstr>
      <vt:lpstr>Helvetica</vt:lpstr>
      <vt:lpstr>Wingdings</vt:lpstr>
      <vt:lpstr>Office Theme</vt:lpstr>
      <vt:lpstr>Function Notation – Evaluating Functions</vt:lpstr>
      <vt:lpstr>Announcements</vt:lpstr>
      <vt:lpstr>Warm-up Questions</vt:lpstr>
      <vt:lpstr>iClicker: Warm-up Question (multiple-choice)</vt:lpstr>
      <vt:lpstr>iClicker: Warm-up Question (numeric)</vt:lpstr>
      <vt:lpstr>iClicker: Warm-up Question (short-answer)</vt:lpstr>
      <vt:lpstr>What is a function?</vt:lpstr>
      <vt:lpstr>Example</vt:lpstr>
      <vt:lpstr>iClicker Question (numeric answer)</vt:lpstr>
      <vt:lpstr>Constant Functions</vt:lpstr>
      <vt:lpstr>Example: Inputs to functions can be anything!</vt:lpstr>
      <vt:lpstr>iClicker Question (short-answer)</vt:lpstr>
      <vt:lpstr>Piecewise Functions</vt:lpstr>
      <vt:lpstr>Example</vt:lpstr>
      <vt:lpstr>iClicker Question (multiple-choice)</vt:lpstr>
      <vt:lpstr>iClicker Question (numeric 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2023-06-05T21:09:14Z</dcterms:modified>
</cp:coreProperties>
</file>