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6" r:id="rId4"/>
    <p:sldId id="277" r:id="rId5"/>
    <p:sldId id="278" r:id="rId6"/>
    <p:sldId id="279" r:id="rId7"/>
    <p:sldId id="272" r:id="rId8"/>
    <p:sldId id="273" r:id="rId9"/>
    <p:sldId id="280" r:id="rId10"/>
    <p:sldId id="281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7A988A-383D-4F0B-BB45-C7B4C1A8E2BA}" v="134" dt="2023-06-15T20:40:15.7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-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03C0E8DF-0EE0-449D-8181-B7FEB4710D28}"/>
    <pc:docChg chg="custSel addSld modSld sldOrd">
      <pc:chgData name="Wawrzyniak, Chloe U." userId="1e6df874-8090-4650-9eab-158c9e9dc5e9" providerId="ADAL" clId="{03C0E8DF-0EE0-449D-8181-B7FEB4710D28}" dt="2023-01-30T12:43:09.297" v="1049"/>
      <pc:docMkLst>
        <pc:docMk/>
      </pc:docMkLst>
      <pc:sldChg chg="modSp mod">
        <pc:chgData name="Wawrzyniak, Chloe U." userId="1e6df874-8090-4650-9eab-158c9e9dc5e9" providerId="ADAL" clId="{03C0E8DF-0EE0-449D-8181-B7FEB4710D28}" dt="2023-01-30T12:42:02.802" v="83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3C0E8DF-0EE0-449D-8181-B7FEB4710D28}" dt="2023-01-30T12:42:02.802" v="83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3C0E8DF-0EE0-449D-8181-B7FEB4710D28}" dt="2023-01-30T12:42:21.521" v="912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3C0E8DF-0EE0-449D-8181-B7FEB4710D28}" dt="2023-01-30T12:42:21.521" v="912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3C0E8DF-0EE0-449D-8181-B7FEB4710D28}" dt="2023-01-30T12:42:42.271" v="104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3C0E8DF-0EE0-449D-8181-B7FEB4710D28}" dt="2023-01-30T12:42:27.311" v="93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3C0E8DF-0EE0-449D-8181-B7FEB4710D28}" dt="2023-01-30T12:42:42.271" v="104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03C0E8DF-0EE0-449D-8181-B7FEB4710D28}" dt="2022-12-03T15:19:37.873" v="197" actId="20577"/>
        <pc:sldMkLst>
          <pc:docMk/>
          <pc:sldMk cId="62160123" sldId="269"/>
        </pc:sldMkLst>
        <pc:spChg chg="mod">
          <ac:chgData name="Wawrzyniak, Chloe U." userId="1e6df874-8090-4650-9eab-158c9e9dc5e9" providerId="ADAL" clId="{03C0E8DF-0EE0-449D-8181-B7FEB4710D28}" dt="2022-12-03T15:18:29.147" v="47" actId="20577"/>
          <ac:spMkLst>
            <pc:docMk/>
            <pc:sldMk cId="62160123" sldId="269"/>
            <ac:spMk id="2" creationId="{3E06EB4B-13DF-E344-1C40-9512534FD61F}"/>
          </ac:spMkLst>
        </pc:spChg>
        <pc:spChg chg="mod">
          <ac:chgData name="Wawrzyniak, Chloe U." userId="1e6df874-8090-4650-9eab-158c9e9dc5e9" providerId="ADAL" clId="{03C0E8DF-0EE0-449D-8181-B7FEB4710D28}" dt="2022-12-03T15:19:37.873" v="197" actId="20577"/>
          <ac:spMkLst>
            <pc:docMk/>
            <pc:sldMk cId="62160123" sldId="269"/>
            <ac:spMk id="3" creationId="{4C58131E-41C1-6CBC-4288-5AF3D060BE8F}"/>
          </ac:spMkLst>
        </pc:spChg>
      </pc:sldChg>
      <pc:sldChg chg="addSp modSp new mod">
        <pc:chgData name="Wawrzyniak, Chloe U." userId="1e6df874-8090-4650-9eab-158c9e9dc5e9" providerId="ADAL" clId="{03C0E8DF-0EE0-449D-8181-B7FEB4710D28}" dt="2022-12-03T15:24:09.427" v="317" actId="20577"/>
        <pc:sldMkLst>
          <pc:docMk/>
          <pc:sldMk cId="2968818152" sldId="270"/>
        </pc:sldMkLst>
        <pc:spChg chg="mod">
          <ac:chgData name="Wawrzyniak, Chloe U." userId="1e6df874-8090-4650-9eab-158c9e9dc5e9" providerId="ADAL" clId="{03C0E8DF-0EE0-449D-8181-B7FEB4710D28}" dt="2022-12-03T15:24:09.427" v="317" actId="20577"/>
          <ac:spMkLst>
            <pc:docMk/>
            <pc:sldMk cId="2968818152" sldId="270"/>
            <ac:spMk id="3" creationId="{EB589A40-07D0-BF06-D25D-DD6D76B041CB}"/>
          </ac:spMkLst>
        </pc:spChg>
        <pc:spChg chg="mod">
          <ac:chgData name="Wawrzyniak, Chloe U." userId="1e6df874-8090-4650-9eab-158c9e9dc5e9" providerId="ADAL" clId="{03C0E8DF-0EE0-449D-8181-B7FEB4710D28}" dt="2022-12-03T15:20:48.001" v="205" actId="20577"/>
          <ac:spMkLst>
            <pc:docMk/>
            <pc:sldMk cId="2968818152" sldId="270"/>
            <ac:spMk id="4" creationId="{13C73874-C20F-9247-94AB-5174E3946AD1}"/>
          </ac:spMkLst>
        </pc:spChg>
        <pc:picChg chg="add mod">
          <ac:chgData name="Wawrzyniak, Chloe U." userId="1e6df874-8090-4650-9eab-158c9e9dc5e9" providerId="ADAL" clId="{03C0E8DF-0EE0-449D-8181-B7FEB4710D28}" dt="2022-12-03T15:20:56.108" v="208" actId="1076"/>
          <ac:picMkLst>
            <pc:docMk/>
            <pc:sldMk cId="2968818152" sldId="270"/>
            <ac:picMk id="1026" creationId="{519B1E43-0F76-23BC-BABD-663BC6ED0CD1}"/>
          </ac:picMkLst>
        </pc:picChg>
      </pc:sldChg>
      <pc:sldChg chg="modSp add mod">
        <pc:chgData name="Wawrzyniak, Chloe U." userId="1e6df874-8090-4650-9eab-158c9e9dc5e9" providerId="ADAL" clId="{03C0E8DF-0EE0-449D-8181-B7FEB4710D28}" dt="2022-12-03T15:26:58.090" v="469" actId="20577"/>
        <pc:sldMkLst>
          <pc:docMk/>
          <pc:sldMk cId="3174369652" sldId="271"/>
        </pc:sldMkLst>
        <pc:spChg chg="mod">
          <ac:chgData name="Wawrzyniak, Chloe U." userId="1e6df874-8090-4650-9eab-158c9e9dc5e9" providerId="ADAL" clId="{03C0E8DF-0EE0-449D-8181-B7FEB4710D28}" dt="2022-12-03T15:26:58.090" v="469" actId="20577"/>
          <ac:spMkLst>
            <pc:docMk/>
            <pc:sldMk cId="3174369652" sldId="271"/>
            <ac:spMk id="3" creationId="{EB589A40-07D0-BF06-D25D-DD6D76B041CB}"/>
          </ac:spMkLst>
        </pc:spChg>
        <pc:spChg chg="mod">
          <ac:chgData name="Wawrzyniak, Chloe U." userId="1e6df874-8090-4650-9eab-158c9e9dc5e9" providerId="ADAL" clId="{03C0E8DF-0EE0-449D-8181-B7FEB4710D28}" dt="2022-12-03T15:26:36.257" v="357" actId="20577"/>
          <ac:spMkLst>
            <pc:docMk/>
            <pc:sldMk cId="3174369652" sldId="271"/>
            <ac:spMk id="4" creationId="{13C73874-C20F-9247-94AB-5174E3946AD1}"/>
          </ac:spMkLst>
        </pc:spChg>
      </pc:sldChg>
      <pc:sldChg chg="addSp delSp modSp new mod modClrScheme chgLayout">
        <pc:chgData name="Wawrzyniak, Chloe U." userId="1e6df874-8090-4650-9eab-158c9e9dc5e9" providerId="ADAL" clId="{03C0E8DF-0EE0-449D-8181-B7FEB4710D28}" dt="2022-12-03T15:29:42.608" v="566" actId="1076"/>
        <pc:sldMkLst>
          <pc:docMk/>
          <pc:sldMk cId="3309453031" sldId="272"/>
        </pc:sldMkLst>
        <pc:spChg chg="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2" creationId="{0E61FDD4-A625-E6C6-1EB7-1B4B6A9F5B67}"/>
          </ac:spMkLst>
        </pc:spChg>
        <pc:spChg chg="del 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3" creationId="{C881D1FF-20BA-81A7-870D-7442C820C1B3}"/>
          </ac:spMkLst>
        </pc:spChg>
        <pc:spChg chg="add 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4" creationId="{44437FC0-E21E-7699-A735-767B6F0EFD36}"/>
          </ac:spMkLst>
        </pc:spChg>
        <pc:spChg chg="add mod ord">
          <ac:chgData name="Wawrzyniak, Chloe U." userId="1e6df874-8090-4650-9eab-158c9e9dc5e9" providerId="ADAL" clId="{03C0E8DF-0EE0-449D-8181-B7FEB4710D28}" dt="2022-12-03T15:29:33.388" v="563" actId="20577"/>
          <ac:spMkLst>
            <pc:docMk/>
            <pc:sldMk cId="3309453031" sldId="272"/>
            <ac:spMk id="5" creationId="{C14CBDEC-3A3E-FA9F-0889-F5EC7333313B}"/>
          </ac:spMkLst>
        </pc:spChg>
        <pc:picChg chg="add mod">
          <ac:chgData name="Wawrzyniak, Chloe U." userId="1e6df874-8090-4650-9eab-158c9e9dc5e9" providerId="ADAL" clId="{03C0E8DF-0EE0-449D-8181-B7FEB4710D28}" dt="2022-12-03T15:29:42.608" v="566" actId="1076"/>
          <ac:picMkLst>
            <pc:docMk/>
            <pc:sldMk cId="3309453031" sldId="272"/>
            <ac:picMk id="2050" creationId="{40C10739-4980-6021-5A89-07D88461D9CD}"/>
          </ac:picMkLst>
        </pc:picChg>
      </pc:sldChg>
      <pc:sldChg chg="modSp add mod">
        <pc:chgData name="Wawrzyniak, Chloe U." userId="1e6df874-8090-4650-9eab-158c9e9dc5e9" providerId="ADAL" clId="{03C0E8DF-0EE0-449D-8181-B7FEB4710D28}" dt="2022-12-03T15:32:48.861" v="749" actId="20577"/>
        <pc:sldMkLst>
          <pc:docMk/>
          <pc:sldMk cId="2843760566" sldId="273"/>
        </pc:sldMkLst>
        <pc:spChg chg="mod">
          <ac:chgData name="Wawrzyniak, Chloe U." userId="1e6df874-8090-4650-9eab-158c9e9dc5e9" providerId="ADAL" clId="{03C0E8DF-0EE0-449D-8181-B7FEB4710D28}" dt="2022-12-03T15:29:55.483" v="606" actId="20577"/>
          <ac:spMkLst>
            <pc:docMk/>
            <pc:sldMk cId="2843760566" sldId="273"/>
            <ac:spMk id="2" creationId="{0E61FDD4-A625-E6C6-1EB7-1B4B6A9F5B67}"/>
          </ac:spMkLst>
        </pc:spChg>
        <pc:spChg chg="mod">
          <ac:chgData name="Wawrzyniak, Chloe U." userId="1e6df874-8090-4650-9eab-158c9e9dc5e9" providerId="ADAL" clId="{03C0E8DF-0EE0-449D-8181-B7FEB4710D28}" dt="2022-12-03T15:32:48.861" v="749" actId="20577"/>
          <ac:spMkLst>
            <pc:docMk/>
            <pc:sldMk cId="2843760566" sldId="273"/>
            <ac:spMk id="5" creationId="{C14CBDEC-3A3E-FA9F-0889-F5EC7333313B}"/>
          </ac:spMkLst>
        </pc:spChg>
      </pc:sldChg>
      <pc:sldChg chg="modSp add mod ord">
        <pc:chgData name="Wawrzyniak, Chloe U." userId="1e6df874-8090-4650-9eab-158c9e9dc5e9" providerId="ADAL" clId="{03C0E8DF-0EE0-449D-8181-B7FEB4710D28}" dt="2022-12-03T15:33:21.661" v="809" actId="20577"/>
        <pc:sldMkLst>
          <pc:docMk/>
          <pc:sldMk cId="2271159736" sldId="274"/>
        </pc:sldMkLst>
        <pc:spChg chg="mod">
          <ac:chgData name="Wawrzyniak, Chloe U." userId="1e6df874-8090-4650-9eab-158c9e9dc5e9" providerId="ADAL" clId="{03C0E8DF-0EE0-449D-8181-B7FEB4710D28}" dt="2022-12-03T15:33:21.661" v="809" actId="20577"/>
          <ac:spMkLst>
            <pc:docMk/>
            <pc:sldMk cId="2271159736" sldId="274"/>
            <ac:spMk id="3" creationId="{EB589A40-07D0-BF06-D25D-DD6D76B041CB}"/>
          </ac:spMkLst>
        </pc:spChg>
      </pc:sldChg>
      <pc:sldChg chg="add">
        <pc:chgData name="Wawrzyniak, Chloe U." userId="1e6df874-8090-4650-9eab-158c9e9dc5e9" providerId="ADAL" clId="{03C0E8DF-0EE0-449D-8181-B7FEB4710D28}" dt="2023-01-30T12:43:09.297" v="1049"/>
        <pc:sldMkLst>
          <pc:docMk/>
          <pc:sldMk cId="2734696800" sldId="275"/>
        </pc:sldMkLst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507A988A-383D-4F0B-BB45-C7B4C1A8E2BA}"/>
    <pc:docChg chg="custSel addSld delSld modSld">
      <pc:chgData name="Wawrzyniak, Chloe U." userId="1e6df874-8090-4650-9eab-158c9e9dc5e9" providerId="ADAL" clId="{507A988A-383D-4F0B-BB45-C7B4C1A8E2BA}" dt="2023-06-15T20:40:50.348" v="499" actId="20577"/>
      <pc:docMkLst>
        <pc:docMk/>
      </pc:docMkLst>
      <pc:sldChg chg="modSp mod">
        <pc:chgData name="Wawrzyniak, Chloe U." userId="1e6df874-8090-4650-9eab-158c9e9dc5e9" providerId="ADAL" clId="{507A988A-383D-4F0B-BB45-C7B4C1A8E2BA}" dt="2023-06-15T20:28:28.661" v="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507A988A-383D-4F0B-BB45-C7B4C1A8E2BA}" dt="2023-06-15T20:28:28.661" v="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507A988A-383D-4F0B-BB45-C7B4C1A8E2BA}" dt="2023-06-15T20:28:36.451" v="1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507A988A-383D-4F0B-BB45-C7B4C1A8E2BA}" dt="2023-06-15T20:28:36.451" v="1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507A988A-383D-4F0B-BB45-C7B4C1A8E2BA}" dt="2023-06-15T20:38:22.176" v="218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507A988A-383D-4F0B-BB45-C7B4C1A8E2BA}" dt="2023-06-15T20:38:24.815" v="220" actId="47"/>
        <pc:sldMkLst>
          <pc:docMk/>
          <pc:sldMk cId="62160123" sldId="269"/>
        </pc:sldMkLst>
      </pc:sldChg>
      <pc:sldChg chg="del">
        <pc:chgData name="Wawrzyniak, Chloe U." userId="1e6df874-8090-4650-9eab-158c9e9dc5e9" providerId="ADAL" clId="{507A988A-383D-4F0B-BB45-C7B4C1A8E2BA}" dt="2023-06-15T20:39:38.568" v="294" actId="47"/>
        <pc:sldMkLst>
          <pc:docMk/>
          <pc:sldMk cId="2968818152" sldId="270"/>
        </pc:sldMkLst>
      </pc:sldChg>
      <pc:sldChg chg="del">
        <pc:chgData name="Wawrzyniak, Chloe U." userId="1e6df874-8090-4650-9eab-158c9e9dc5e9" providerId="ADAL" clId="{507A988A-383D-4F0B-BB45-C7B4C1A8E2BA}" dt="2023-06-15T20:39:40.161" v="296" actId="47"/>
        <pc:sldMkLst>
          <pc:docMk/>
          <pc:sldMk cId="3174369652" sldId="271"/>
        </pc:sldMkLst>
      </pc:sldChg>
      <pc:sldChg chg="del">
        <pc:chgData name="Wawrzyniak, Chloe U." userId="1e6df874-8090-4650-9eab-158c9e9dc5e9" providerId="ADAL" clId="{507A988A-383D-4F0B-BB45-C7B4C1A8E2BA}" dt="2023-06-15T20:39:39.226" v="295" actId="47"/>
        <pc:sldMkLst>
          <pc:docMk/>
          <pc:sldMk cId="2271159736" sldId="274"/>
        </pc:sldMkLst>
      </pc:sldChg>
      <pc:sldChg chg="del">
        <pc:chgData name="Wawrzyniak, Chloe U." userId="1e6df874-8090-4650-9eab-158c9e9dc5e9" providerId="ADAL" clId="{507A988A-383D-4F0B-BB45-C7B4C1A8E2BA}" dt="2023-06-15T20:38:23.408" v="219" actId="47"/>
        <pc:sldMkLst>
          <pc:docMk/>
          <pc:sldMk cId="2734696800" sldId="275"/>
        </pc:sldMkLst>
      </pc:sldChg>
      <pc:sldChg chg="addSp delSp modSp new mod modClrScheme chgLayout">
        <pc:chgData name="Wawrzyniak, Chloe U." userId="1e6df874-8090-4650-9eab-158c9e9dc5e9" providerId="ADAL" clId="{507A988A-383D-4F0B-BB45-C7B4C1A8E2BA}" dt="2023-06-15T20:38:21.928" v="217" actId="27614"/>
        <pc:sldMkLst>
          <pc:docMk/>
          <pc:sldMk cId="4184389747" sldId="276"/>
        </pc:sldMkLst>
        <pc:spChg chg="mod ord">
          <ac:chgData name="Wawrzyniak, Chloe U." userId="1e6df874-8090-4650-9eab-158c9e9dc5e9" providerId="ADAL" clId="{507A988A-383D-4F0B-BB45-C7B4C1A8E2BA}" dt="2023-06-15T20:30:50.780" v="215" actId="700"/>
          <ac:spMkLst>
            <pc:docMk/>
            <pc:sldMk cId="4184389747" sldId="276"/>
            <ac:spMk id="2" creationId="{D9431410-1435-8381-5D3B-70A1648530DF}"/>
          </ac:spMkLst>
        </pc:spChg>
        <pc:spChg chg="mod ord">
          <ac:chgData name="Wawrzyniak, Chloe U." userId="1e6df874-8090-4650-9eab-158c9e9dc5e9" providerId="ADAL" clId="{507A988A-383D-4F0B-BB45-C7B4C1A8E2BA}" dt="2023-06-15T20:30:50.780" v="215" actId="700"/>
          <ac:spMkLst>
            <pc:docMk/>
            <pc:sldMk cId="4184389747" sldId="276"/>
            <ac:spMk id="3" creationId="{F043AC80-D42F-B56E-E7C3-6597384D97FB}"/>
          </ac:spMkLst>
        </pc:spChg>
        <pc:spChg chg="add del mod ord">
          <ac:chgData name="Wawrzyniak, Chloe U." userId="1e6df874-8090-4650-9eab-158c9e9dc5e9" providerId="ADAL" clId="{507A988A-383D-4F0B-BB45-C7B4C1A8E2BA}" dt="2023-06-15T20:38:18.147" v="216"/>
          <ac:spMkLst>
            <pc:docMk/>
            <pc:sldMk cId="4184389747" sldId="276"/>
            <ac:spMk id="4" creationId="{CA1C5FBC-206E-465E-9281-320ED5BDC36A}"/>
          </ac:spMkLst>
        </pc:spChg>
        <pc:picChg chg="add mod">
          <ac:chgData name="Wawrzyniak, Chloe U." userId="1e6df874-8090-4650-9eab-158c9e9dc5e9" providerId="ADAL" clId="{507A988A-383D-4F0B-BB45-C7B4C1A8E2BA}" dt="2023-06-15T20:38:21.928" v="217" actId="27614"/>
          <ac:picMkLst>
            <pc:docMk/>
            <pc:sldMk cId="4184389747" sldId="276"/>
            <ac:picMk id="6" creationId="{63DECFDC-BA13-94D5-96D7-F14608A59932}"/>
          </ac:picMkLst>
        </pc:picChg>
      </pc:sldChg>
      <pc:sldChg chg="modSp add mod">
        <pc:chgData name="Wawrzyniak, Chloe U." userId="1e6df874-8090-4650-9eab-158c9e9dc5e9" providerId="ADAL" clId="{507A988A-383D-4F0B-BB45-C7B4C1A8E2BA}" dt="2023-06-15T20:39:04.252" v="268" actId="20577"/>
        <pc:sldMkLst>
          <pc:docMk/>
          <pc:sldMk cId="51288633" sldId="277"/>
        </pc:sldMkLst>
        <pc:spChg chg="mod">
          <ac:chgData name="Wawrzyniak, Chloe U." userId="1e6df874-8090-4650-9eab-158c9e9dc5e9" providerId="ADAL" clId="{507A988A-383D-4F0B-BB45-C7B4C1A8E2BA}" dt="2023-06-15T20:38:49.163" v="267" actId="20577"/>
          <ac:spMkLst>
            <pc:docMk/>
            <pc:sldMk cId="51288633" sldId="277"/>
            <ac:spMk id="2" creationId="{D9431410-1435-8381-5D3B-70A1648530DF}"/>
          </ac:spMkLst>
        </pc:spChg>
        <pc:spChg chg="mod">
          <ac:chgData name="Wawrzyniak, Chloe U." userId="1e6df874-8090-4650-9eab-158c9e9dc5e9" providerId="ADAL" clId="{507A988A-383D-4F0B-BB45-C7B4C1A8E2BA}" dt="2023-06-15T20:39:04.252" v="268" actId="20577"/>
          <ac:spMkLst>
            <pc:docMk/>
            <pc:sldMk cId="51288633" sldId="277"/>
            <ac:spMk id="3" creationId="{F043AC80-D42F-B56E-E7C3-6597384D97FB}"/>
          </ac:spMkLst>
        </pc:spChg>
      </pc:sldChg>
      <pc:sldChg chg="modSp add mod">
        <pc:chgData name="Wawrzyniak, Chloe U." userId="1e6df874-8090-4650-9eab-158c9e9dc5e9" providerId="ADAL" clId="{507A988A-383D-4F0B-BB45-C7B4C1A8E2BA}" dt="2023-06-15T20:39:25.009" v="292" actId="20577"/>
        <pc:sldMkLst>
          <pc:docMk/>
          <pc:sldMk cId="1319719481" sldId="278"/>
        </pc:sldMkLst>
        <pc:spChg chg="mod">
          <ac:chgData name="Wawrzyniak, Chloe U." userId="1e6df874-8090-4650-9eab-158c9e9dc5e9" providerId="ADAL" clId="{507A988A-383D-4F0B-BB45-C7B4C1A8E2BA}" dt="2023-06-15T20:39:10.777" v="269"/>
          <ac:spMkLst>
            <pc:docMk/>
            <pc:sldMk cId="1319719481" sldId="278"/>
            <ac:spMk id="2" creationId="{D9431410-1435-8381-5D3B-70A1648530DF}"/>
          </ac:spMkLst>
        </pc:spChg>
        <pc:spChg chg="mod">
          <ac:chgData name="Wawrzyniak, Chloe U." userId="1e6df874-8090-4650-9eab-158c9e9dc5e9" providerId="ADAL" clId="{507A988A-383D-4F0B-BB45-C7B4C1A8E2BA}" dt="2023-06-15T20:39:25.009" v="292" actId="20577"/>
          <ac:spMkLst>
            <pc:docMk/>
            <pc:sldMk cId="1319719481" sldId="278"/>
            <ac:spMk id="3" creationId="{F043AC80-D42F-B56E-E7C3-6597384D97FB}"/>
          </ac:spMkLst>
        </pc:spChg>
      </pc:sldChg>
      <pc:sldChg chg="modSp add mod">
        <pc:chgData name="Wawrzyniak, Chloe U." userId="1e6df874-8090-4650-9eab-158c9e9dc5e9" providerId="ADAL" clId="{507A988A-383D-4F0B-BB45-C7B4C1A8E2BA}" dt="2023-06-15T20:39:28.295" v="293" actId="20577"/>
        <pc:sldMkLst>
          <pc:docMk/>
          <pc:sldMk cId="708892762" sldId="279"/>
        </pc:sldMkLst>
        <pc:spChg chg="mod">
          <ac:chgData name="Wawrzyniak, Chloe U." userId="1e6df874-8090-4650-9eab-158c9e9dc5e9" providerId="ADAL" clId="{507A988A-383D-4F0B-BB45-C7B4C1A8E2BA}" dt="2023-06-15T20:39:17.424" v="289" actId="20577"/>
          <ac:spMkLst>
            <pc:docMk/>
            <pc:sldMk cId="708892762" sldId="279"/>
            <ac:spMk id="2" creationId="{D9431410-1435-8381-5D3B-70A1648530DF}"/>
          </ac:spMkLst>
        </pc:spChg>
        <pc:spChg chg="mod">
          <ac:chgData name="Wawrzyniak, Chloe U." userId="1e6df874-8090-4650-9eab-158c9e9dc5e9" providerId="ADAL" clId="{507A988A-383D-4F0B-BB45-C7B4C1A8E2BA}" dt="2023-06-15T20:39:28.295" v="293" actId="20577"/>
          <ac:spMkLst>
            <pc:docMk/>
            <pc:sldMk cId="708892762" sldId="279"/>
            <ac:spMk id="3" creationId="{F043AC80-D42F-B56E-E7C3-6597384D97FB}"/>
          </ac:spMkLst>
        </pc:spChg>
      </pc:sldChg>
      <pc:sldChg chg="addSp delSp modSp new mod">
        <pc:chgData name="Wawrzyniak, Chloe U." userId="1e6df874-8090-4650-9eab-158c9e9dc5e9" providerId="ADAL" clId="{507A988A-383D-4F0B-BB45-C7B4C1A8E2BA}" dt="2023-06-15T20:40:12.304" v="348" actId="962"/>
        <pc:sldMkLst>
          <pc:docMk/>
          <pc:sldMk cId="3069101121" sldId="280"/>
        </pc:sldMkLst>
        <pc:spChg chg="del">
          <ac:chgData name="Wawrzyniak, Chloe U." userId="1e6df874-8090-4650-9eab-158c9e9dc5e9" providerId="ADAL" clId="{507A988A-383D-4F0B-BB45-C7B4C1A8E2BA}" dt="2023-06-15T20:40:09.315" v="346"/>
          <ac:spMkLst>
            <pc:docMk/>
            <pc:sldMk cId="3069101121" sldId="280"/>
            <ac:spMk id="2" creationId="{A872D58A-D6EA-CA36-546A-A5676BA4F670}"/>
          </ac:spMkLst>
        </pc:spChg>
        <pc:spChg chg="mod">
          <ac:chgData name="Wawrzyniak, Chloe U." userId="1e6df874-8090-4650-9eab-158c9e9dc5e9" providerId="ADAL" clId="{507A988A-383D-4F0B-BB45-C7B4C1A8E2BA}" dt="2023-06-15T20:40:00.280" v="345" actId="20577"/>
          <ac:spMkLst>
            <pc:docMk/>
            <pc:sldMk cId="3069101121" sldId="280"/>
            <ac:spMk id="3" creationId="{A4F9F83C-1311-F08C-1911-B35FC4B72D55}"/>
          </ac:spMkLst>
        </pc:spChg>
        <pc:spChg chg="mod">
          <ac:chgData name="Wawrzyniak, Chloe U." userId="1e6df874-8090-4650-9eab-158c9e9dc5e9" providerId="ADAL" clId="{507A988A-383D-4F0B-BB45-C7B4C1A8E2BA}" dt="2023-06-15T20:39:55.468" v="304" actId="20577"/>
          <ac:spMkLst>
            <pc:docMk/>
            <pc:sldMk cId="3069101121" sldId="280"/>
            <ac:spMk id="4" creationId="{17C98215-DC12-18AB-11AF-80DE64A59FA5}"/>
          </ac:spMkLst>
        </pc:spChg>
        <pc:picChg chg="add mod">
          <ac:chgData name="Wawrzyniak, Chloe U." userId="1e6df874-8090-4650-9eab-158c9e9dc5e9" providerId="ADAL" clId="{507A988A-383D-4F0B-BB45-C7B4C1A8E2BA}" dt="2023-06-15T20:40:12.304" v="348" actId="962"/>
          <ac:picMkLst>
            <pc:docMk/>
            <pc:sldMk cId="3069101121" sldId="280"/>
            <ac:picMk id="6" creationId="{FB94D061-5760-BE15-1F86-46105D50F789}"/>
          </ac:picMkLst>
        </pc:picChg>
      </pc:sldChg>
      <pc:sldChg chg="modSp add mod">
        <pc:chgData name="Wawrzyniak, Chloe U." userId="1e6df874-8090-4650-9eab-158c9e9dc5e9" providerId="ADAL" clId="{507A988A-383D-4F0B-BB45-C7B4C1A8E2BA}" dt="2023-06-15T20:40:50.348" v="499" actId="20577"/>
        <pc:sldMkLst>
          <pc:docMk/>
          <pc:sldMk cId="228854231" sldId="281"/>
        </pc:sldMkLst>
        <pc:spChg chg="mod">
          <ac:chgData name="Wawrzyniak, Chloe U." userId="1e6df874-8090-4650-9eab-158c9e9dc5e9" providerId="ADAL" clId="{507A988A-383D-4F0B-BB45-C7B4C1A8E2BA}" dt="2023-06-15T20:40:50.348" v="499" actId="20577"/>
          <ac:spMkLst>
            <pc:docMk/>
            <pc:sldMk cId="228854231" sldId="281"/>
            <ac:spMk id="3" creationId="{A4F9F83C-1311-F08C-1911-B35FC4B72D55}"/>
          </ac:spMkLst>
        </pc:spChg>
        <pc:spChg chg="mod">
          <ac:chgData name="Wawrzyniak, Chloe U." userId="1e6df874-8090-4650-9eab-158c9e9dc5e9" providerId="ADAL" clId="{507A988A-383D-4F0B-BB45-C7B4C1A8E2BA}" dt="2023-06-15T20:40:31.359" v="388" actId="20577"/>
          <ac:spMkLst>
            <pc:docMk/>
            <pc:sldMk cId="228854231" sldId="281"/>
            <ac:spMk id="4" creationId="{17C98215-DC12-18AB-11AF-80DE64A59FA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Domain and Range – Range of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FB94D061-5760-BE15-1F86-46105D50F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1322388"/>
            <a:ext cx="4375150" cy="43751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9F83C-1311-F08C-1911-B35FC4B72D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In the previous example, why was the range all one piece, even though the graph has two pieces?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C98215-DC12-18AB-11AF-80DE64A5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28854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1.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3. What is the domain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63DECFDC-BA13-94D5-96D7-F14608A599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431410-1435-8381-5D3B-70A164853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4184389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1.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63DECFDC-BA13-94D5-96D7-F14608A599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431410-1435-8381-5D3B-70A164853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51288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 2.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63DECFDC-BA13-94D5-96D7-F14608A599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431410-1435-8381-5D3B-70A164853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319719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3. What is the domain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43AC80-D42F-B56E-E7C3-6597384D97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63DECFDC-BA13-94D5-96D7-F14608A599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431410-1435-8381-5D3B-70A164853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708892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37FC0-E21E-7699-A735-767B6F0EF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4CBDEC-3A3E-FA9F-0889-F5EC7333313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Find the range of the graph to the right. Write the answer using interval notation.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61FDD4-A625-E6C6-1EB7-1B4B6A9F5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C10739-4980-6021-5A89-07D88461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73" y="1322797"/>
            <a:ext cx="4327801" cy="435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453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37FC0-E21E-7699-A735-767B6F0EF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4CBDEC-3A3E-FA9F-0889-F5EC7333313B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, even though there isn’t a dot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(−4,−4)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4CBDEC-3A3E-FA9F-0889-F5EC733331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blipFill>
                <a:blip r:embed="rId2"/>
                <a:stretch>
                  <a:fillRect l="-1904" t="-1950" r="-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E61FDD4-A625-E6C6-1EB7-1B4B6A9F5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C10739-4980-6021-5A89-07D88461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73" y="1322797"/>
            <a:ext cx="4327801" cy="435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760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FB94D061-5760-BE15-1F86-46105D50F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1322388"/>
            <a:ext cx="4375150" cy="43751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9F83C-1311-F08C-1911-B35FC4B72D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Find the range of the graph to the right.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C98215-DC12-18AB-11AF-80DE64A5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069101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915</TotalTime>
  <Words>301</Words>
  <Application>Microsoft Office PowerPoint</Application>
  <PresentationFormat>Widescreen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Georgia</vt:lpstr>
      <vt:lpstr>Helvetica</vt:lpstr>
      <vt:lpstr>Wingdings</vt:lpstr>
      <vt:lpstr>Office Theme</vt:lpstr>
      <vt:lpstr>Domain and Range – Range of Graphs</vt:lpstr>
      <vt:lpstr>Announcements</vt:lpstr>
      <vt:lpstr>Warm-up Questions</vt:lpstr>
      <vt:lpstr>iClicker Warm-up Question (numeric)</vt:lpstr>
      <vt:lpstr>iClicker Warm-up Question (numeric)</vt:lpstr>
      <vt:lpstr>iClicker Warm-up Question (short-answer)</vt:lpstr>
      <vt:lpstr>Example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2023-06-15T20:40:57Z</dcterms:modified>
</cp:coreProperties>
</file>